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IBM Plex Sans"/>
      <p:regular r:id="rId26"/>
      <p:bold r:id="rId27"/>
      <p:italic r:id="rId28"/>
      <p:boldItalic r:id="rId29"/>
    </p:embeddedFont>
    <p:embeddedFont>
      <p:font typeface="Public Sans"/>
      <p:regular r:id="rId30"/>
      <p:bold r:id="rId31"/>
      <p:italic r:id="rId32"/>
      <p:boldItalic r:id="rId33"/>
    </p:embeddedFont>
    <p:embeddedFont>
      <p:font typeface="Public Sans SemiBol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IBMPlexSans-regular.fntdata"/><Relationship Id="rId25" Type="http://schemas.openxmlformats.org/officeDocument/2006/relationships/slide" Target="slides/slide19.xml"/><Relationship Id="rId28" Type="http://schemas.openxmlformats.org/officeDocument/2006/relationships/font" Target="fonts/IBMPlexSans-italic.fntdata"/><Relationship Id="rId27" Type="http://schemas.openxmlformats.org/officeDocument/2006/relationships/font" Target="fonts/IBMPlex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IBMPlexSans-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ublicSans-bold.fntdata"/><Relationship Id="rId30" Type="http://schemas.openxmlformats.org/officeDocument/2006/relationships/font" Target="fonts/PublicSans-regular.fntdata"/><Relationship Id="rId11" Type="http://schemas.openxmlformats.org/officeDocument/2006/relationships/slide" Target="slides/slide5.xml"/><Relationship Id="rId33" Type="http://schemas.openxmlformats.org/officeDocument/2006/relationships/font" Target="fonts/PublicSans-boldItalic.fntdata"/><Relationship Id="rId10" Type="http://schemas.openxmlformats.org/officeDocument/2006/relationships/slide" Target="slides/slide4.xml"/><Relationship Id="rId32" Type="http://schemas.openxmlformats.org/officeDocument/2006/relationships/font" Target="fonts/PublicSans-italic.fntdata"/><Relationship Id="rId13" Type="http://schemas.openxmlformats.org/officeDocument/2006/relationships/slide" Target="slides/slide7.xml"/><Relationship Id="rId35" Type="http://schemas.openxmlformats.org/officeDocument/2006/relationships/font" Target="fonts/PublicSansSemiBold-bold.fntdata"/><Relationship Id="rId12" Type="http://schemas.openxmlformats.org/officeDocument/2006/relationships/slide" Target="slides/slide6.xml"/><Relationship Id="rId34" Type="http://schemas.openxmlformats.org/officeDocument/2006/relationships/font" Target="fonts/PublicSansSemiBold-regular.fntdata"/><Relationship Id="rId15" Type="http://schemas.openxmlformats.org/officeDocument/2006/relationships/slide" Target="slides/slide9.xml"/><Relationship Id="rId37" Type="http://schemas.openxmlformats.org/officeDocument/2006/relationships/font" Target="fonts/PublicSansSemiBold-boldItalic.fntdata"/><Relationship Id="rId14" Type="http://schemas.openxmlformats.org/officeDocument/2006/relationships/slide" Target="slides/slide8.xml"/><Relationship Id="rId36" Type="http://schemas.openxmlformats.org/officeDocument/2006/relationships/font" Target="fonts/PublicSansSemi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3373f46eb8_4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3373f46eb8_4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36a3a0284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36a3a0284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6a3a0284a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36a3a0284a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36a3a0284a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36a3a0284a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36a3a0284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36a3a0284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36a3a0284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36a3a0284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36a3a0284a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36a3a0284a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36a3a0284a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36a3a0284a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36a3a0284a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36a3a0284a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36a3a0284a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36a3a0284a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36a3a0284a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36a3a0284a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373f46eb8_4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3373f46eb8_4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3373f46eb8_4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3373f46eb8_4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36a3a0284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36a3a0284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36a3a0284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36a3a0284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36a3a0284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36a3a0284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36a3a0284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36a3a0284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36a3a0284a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36a3a0284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36a3a0284a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36a3a0284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2_1">
    <p:bg>
      <p:bgPr>
        <a:solidFill>
          <a:schemeClr val="lt1"/>
        </a:solidFill>
      </p:bgPr>
    </p:bg>
    <p:spTree>
      <p:nvGrpSpPr>
        <p:cNvPr id="52" name="Shape 52"/>
        <p:cNvGrpSpPr/>
        <p:nvPr/>
      </p:nvGrpSpPr>
      <p:grpSpPr>
        <a:xfrm>
          <a:off x="0" y="0"/>
          <a:ext cx="0" cy="0"/>
          <a:chOff x="0" y="0"/>
          <a:chExt cx="0" cy="0"/>
        </a:xfrm>
      </p:grpSpPr>
      <p:sp>
        <p:nvSpPr>
          <p:cNvPr id="53" name="Google Shape;53;p14"/>
          <p:cNvSpPr txBox="1"/>
          <p:nvPr>
            <p:ph type="title"/>
          </p:nvPr>
        </p:nvSpPr>
        <p:spPr>
          <a:xfrm>
            <a:off x="311700" y="2260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Font typeface="IBM Plex Sans"/>
              <a:buNone/>
              <a:defRPr b="1">
                <a:latin typeface="IBM Plex Sans"/>
                <a:ea typeface="IBM Plex Sans"/>
                <a:cs typeface="IBM Plex Sans"/>
                <a:sym typeface="IBM Plex Sans"/>
              </a:defRPr>
            </a:lvl2pPr>
            <a:lvl3pPr lvl="2">
              <a:spcBef>
                <a:spcPts val="0"/>
              </a:spcBef>
              <a:spcAft>
                <a:spcPts val="0"/>
              </a:spcAft>
              <a:buSzPts val="2800"/>
              <a:buFont typeface="IBM Plex Sans"/>
              <a:buNone/>
              <a:defRPr b="1">
                <a:latin typeface="IBM Plex Sans"/>
                <a:ea typeface="IBM Plex Sans"/>
                <a:cs typeface="IBM Plex Sans"/>
                <a:sym typeface="IBM Plex Sans"/>
              </a:defRPr>
            </a:lvl3pPr>
            <a:lvl4pPr lvl="3">
              <a:spcBef>
                <a:spcPts val="0"/>
              </a:spcBef>
              <a:spcAft>
                <a:spcPts val="0"/>
              </a:spcAft>
              <a:buSzPts val="2800"/>
              <a:buFont typeface="IBM Plex Sans"/>
              <a:buNone/>
              <a:defRPr b="1">
                <a:latin typeface="IBM Plex Sans"/>
                <a:ea typeface="IBM Plex Sans"/>
                <a:cs typeface="IBM Plex Sans"/>
                <a:sym typeface="IBM Plex Sans"/>
              </a:defRPr>
            </a:lvl4pPr>
            <a:lvl5pPr lvl="4">
              <a:spcBef>
                <a:spcPts val="0"/>
              </a:spcBef>
              <a:spcAft>
                <a:spcPts val="0"/>
              </a:spcAft>
              <a:buSzPts val="2800"/>
              <a:buFont typeface="IBM Plex Sans"/>
              <a:buNone/>
              <a:defRPr b="1">
                <a:latin typeface="IBM Plex Sans"/>
                <a:ea typeface="IBM Plex Sans"/>
                <a:cs typeface="IBM Plex Sans"/>
                <a:sym typeface="IBM Plex Sans"/>
              </a:defRPr>
            </a:lvl5pPr>
            <a:lvl6pPr lvl="5">
              <a:spcBef>
                <a:spcPts val="0"/>
              </a:spcBef>
              <a:spcAft>
                <a:spcPts val="0"/>
              </a:spcAft>
              <a:buSzPts val="2800"/>
              <a:buFont typeface="IBM Plex Sans"/>
              <a:buNone/>
              <a:defRPr b="1">
                <a:latin typeface="IBM Plex Sans"/>
                <a:ea typeface="IBM Plex Sans"/>
                <a:cs typeface="IBM Plex Sans"/>
                <a:sym typeface="IBM Plex Sans"/>
              </a:defRPr>
            </a:lvl6pPr>
            <a:lvl7pPr lvl="6">
              <a:spcBef>
                <a:spcPts val="0"/>
              </a:spcBef>
              <a:spcAft>
                <a:spcPts val="0"/>
              </a:spcAft>
              <a:buSzPts val="2800"/>
              <a:buFont typeface="IBM Plex Sans"/>
              <a:buNone/>
              <a:defRPr b="1">
                <a:latin typeface="IBM Plex Sans"/>
                <a:ea typeface="IBM Plex Sans"/>
                <a:cs typeface="IBM Plex Sans"/>
                <a:sym typeface="IBM Plex Sans"/>
              </a:defRPr>
            </a:lvl7pPr>
            <a:lvl8pPr lvl="7">
              <a:spcBef>
                <a:spcPts val="0"/>
              </a:spcBef>
              <a:spcAft>
                <a:spcPts val="0"/>
              </a:spcAft>
              <a:buSzPts val="2800"/>
              <a:buFont typeface="IBM Plex Sans"/>
              <a:buNone/>
              <a:defRPr b="1">
                <a:latin typeface="IBM Plex Sans"/>
                <a:ea typeface="IBM Plex Sans"/>
                <a:cs typeface="IBM Plex Sans"/>
                <a:sym typeface="IBM Plex Sans"/>
              </a:defRPr>
            </a:lvl8pPr>
            <a:lvl9pPr lvl="8">
              <a:spcBef>
                <a:spcPts val="0"/>
              </a:spcBef>
              <a:spcAft>
                <a:spcPts val="0"/>
              </a:spcAft>
              <a:buSzPts val="2800"/>
              <a:buFont typeface="IBM Plex Sans"/>
              <a:buNone/>
              <a:defRPr b="1">
                <a:latin typeface="IBM Plex Sans"/>
                <a:ea typeface="IBM Plex Sans"/>
                <a:cs typeface="IBM Plex Sans"/>
                <a:sym typeface="IBM Plex Sans"/>
              </a:defRPr>
            </a:lvl9pPr>
          </a:lstStyle>
          <a:p/>
        </p:txBody>
      </p:sp>
      <p:sp>
        <p:nvSpPr>
          <p:cNvPr id="54" name="Google Shape;54;p14"/>
          <p:cNvSpPr txBox="1"/>
          <p:nvPr>
            <p:ph idx="12" type="sldNum"/>
          </p:nvPr>
        </p:nvSpPr>
        <p:spPr>
          <a:xfrm>
            <a:off x="8472458" y="4708071"/>
            <a:ext cx="548700" cy="393600"/>
          </a:xfrm>
          <a:prstGeom prst="rect">
            <a:avLst/>
          </a:prstGeom>
        </p:spPr>
        <p:txBody>
          <a:bodyPr anchorCtr="0" anchor="ctr" bIns="91425" lIns="91425" spcFirstLastPara="1" rIns="91425" wrap="square" tIns="91425">
            <a:normAutofit/>
          </a:bodyPr>
          <a:lstStyle>
            <a:lvl1pPr lvl="0">
              <a:buNone/>
              <a:defRPr sz="700">
                <a:latin typeface="Public Sans"/>
                <a:ea typeface="Public Sans"/>
                <a:cs typeface="Public Sans"/>
                <a:sym typeface="Public Sans"/>
              </a:defRPr>
            </a:lvl1pPr>
            <a:lvl2pPr lvl="1">
              <a:buNone/>
              <a:defRPr sz="700">
                <a:latin typeface="Public Sans"/>
                <a:ea typeface="Public Sans"/>
                <a:cs typeface="Public Sans"/>
                <a:sym typeface="Public Sans"/>
              </a:defRPr>
            </a:lvl2pPr>
            <a:lvl3pPr lvl="2">
              <a:buNone/>
              <a:defRPr sz="700">
                <a:latin typeface="Public Sans"/>
                <a:ea typeface="Public Sans"/>
                <a:cs typeface="Public Sans"/>
                <a:sym typeface="Public Sans"/>
              </a:defRPr>
            </a:lvl3pPr>
            <a:lvl4pPr lvl="3">
              <a:buNone/>
              <a:defRPr sz="700">
                <a:latin typeface="Public Sans"/>
                <a:ea typeface="Public Sans"/>
                <a:cs typeface="Public Sans"/>
                <a:sym typeface="Public Sans"/>
              </a:defRPr>
            </a:lvl4pPr>
            <a:lvl5pPr lvl="4">
              <a:buNone/>
              <a:defRPr sz="700">
                <a:latin typeface="Public Sans"/>
                <a:ea typeface="Public Sans"/>
                <a:cs typeface="Public Sans"/>
                <a:sym typeface="Public Sans"/>
              </a:defRPr>
            </a:lvl5pPr>
            <a:lvl6pPr lvl="5">
              <a:buNone/>
              <a:defRPr sz="700">
                <a:latin typeface="Public Sans"/>
                <a:ea typeface="Public Sans"/>
                <a:cs typeface="Public Sans"/>
                <a:sym typeface="Public Sans"/>
              </a:defRPr>
            </a:lvl6pPr>
            <a:lvl7pPr lvl="6">
              <a:buNone/>
              <a:defRPr sz="700">
                <a:latin typeface="Public Sans"/>
                <a:ea typeface="Public Sans"/>
                <a:cs typeface="Public Sans"/>
                <a:sym typeface="Public Sans"/>
              </a:defRPr>
            </a:lvl7pPr>
            <a:lvl8pPr lvl="7">
              <a:buNone/>
              <a:defRPr sz="700">
                <a:latin typeface="Public Sans"/>
                <a:ea typeface="Public Sans"/>
                <a:cs typeface="Public Sans"/>
                <a:sym typeface="Public Sans"/>
              </a:defRPr>
            </a:lvl8pPr>
            <a:lvl9pPr lvl="8">
              <a:buNone/>
              <a:defRPr sz="700">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grpSp>
        <p:nvGrpSpPr>
          <p:cNvPr id="55" name="Google Shape;55;p14"/>
          <p:cNvGrpSpPr/>
          <p:nvPr/>
        </p:nvGrpSpPr>
        <p:grpSpPr>
          <a:xfrm>
            <a:off x="234472" y="4814456"/>
            <a:ext cx="551241" cy="180744"/>
            <a:chOff x="238125" y="1712450"/>
            <a:chExt cx="6797050" cy="2228650"/>
          </a:xfrm>
        </p:grpSpPr>
        <p:sp>
          <p:nvSpPr>
            <p:cNvPr id="56" name="Google Shape;56;p14"/>
            <p:cNvSpPr/>
            <p:nvPr/>
          </p:nvSpPr>
          <p:spPr>
            <a:xfrm>
              <a:off x="2525200" y="2404475"/>
              <a:ext cx="4509975" cy="854650"/>
            </a:xfrm>
            <a:custGeom>
              <a:rect b="b" l="l" r="r" t="t"/>
              <a:pathLst>
                <a:path extrusionOk="0" h="34186" w="180399">
                  <a:moveTo>
                    <a:pt x="144958" y="13583"/>
                  </a:moveTo>
                  <a:cubicBezTo>
                    <a:pt x="145929" y="13583"/>
                    <a:pt x="146842" y="13812"/>
                    <a:pt x="147584" y="14268"/>
                  </a:cubicBezTo>
                  <a:cubicBezTo>
                    <a:pt x="148383" y="14725"/>
                    <a:pt x="148953" y="15296"/>
                    <a:pt x="149410" y="16037"/>
                  </a:cubicBezTo>
                  <a:cubicBezTo>
                    <a:pt x="149809" y="16836"/>
                    <a:pt x="150038" y="17692"/>
                    <a:pt x="150038" y="18720"/>
                  </a:cubicBezTo>
                  <a:lnTo>
                    <a:pt x="139598" y="18720"/>
                  </a:lnTo>
                  <a:cubicBezTo>
                    <a:pt x="139631" y="17835"/>
                    <a:pt x="139858" y="17002"/>
                    <a:pt x="140279" y="16266"/>
                  </a:cubicBezTo>
                  <a:cubicBezTo>
                    <a:pt x="140735" y="15467"/>
                    <a:pt x="141363" y="14782"/>
                    <a:pt x="142162" y="14325"/>
                  </a:cubicBezTo>
                  <a:cubicBezTo>
                    <a:pt x="142961" y="13869"/>
                    <a:pt x="143874" y="13583"/>
                    <a:pt x="144958" y="13583"/>
                  </a:cubicBezTo>
                  <a:close/>
                  <a:moveTo>
                    <a:pt x="46455" y="13698"/>
                  </a:moveTo>
                  <a:cubicBezTo>
                    <a:pt x="47597" y="13698"/>
                    <a:pt x="48567" y="14040"/>
                    <a:pt x="49309" y="14725"/>
                  </a:cubicBezTo>
                  <a:cubicBezTo>
                    <a:pt x="50108" y="15353"/>
                    <a:pt x="50679" y="16266"/>
                    <a:pt x="51078" y="17407"/>
                  </a:cubicBezTo>
                  <a:cubicBezTo>
                    <a:pt x="51478" y="18549"/>
                    <a:pt x="51649" y="19804"/>
                    <a:pt x="51649" y="21288"/>
                  </a:cubicBezTo>
                  <a:cubicBezTo>
                    <a:pt x="51649" y="22715"/>
                    <a:pt x="51478" y="24027"/>
                    <a:pt x="51078" y="25169"/>
                  </a:cubicBezTo>
                  <a:cubicBezTo>
                    <a:pt x="50679" y="26253"/>
                    <a:pt x="50108" y="27166"/>
                    <a:pt x="49309" y="27851"/>
                  </a:cubicBezTo>
                  <a:cubicBezTo>
                    <a:pt x="48567" y="28479"/>
                    <a:pt x="47597" y="28821"/>
                    <a:pt x="46455" y="28821"/>
                  </a:cubicBezTo>
                  <a:cubicBezTo>
                    <a:pt x="45314" y="28821"/>
                    <a:pt x="44344" y="28479"/>
                    <a:pt x="43545" y="27851"/>
                  </a:cubicBezTo>
                  <a:cubicBezTo>
                    <a:pt x="42746" y="27166"/>
                    <a:pt x="42175" y="26253"/>
                    <a:pt x="41776" y="25169"/>
                  </a:cubicBezTo>
                  <a:cubicBezTo>
                    <a:pt x="41376" y="24027"/>
                    <a:pt x="41205" y="22715"/>
                    <a:pt x="41205" y="21288"/>
                  </a:cubicBezTo>
                  <a:cubicBezTo>
                    <a:pt x="41205" y="19804"/>
                    <a:pt x="41376" y="18549"/>
                    <a:pt x="41776" y="17407"/>
                  </a:cubicBezTo>
                  <a:cubicBezTo>
                    <a:pt x="42175" y="16266"/>
                    <a:pt x="42746" y="15353"/>
                    <a:pt x="43545" y="14725"/>
                  </a:cubicBezTo>
                  <a:cubicBezTo>
                    <a:pt x="44344" y="14040"/>
                    <a:pt x="45314" y="13698"/>
                    <a:pt x="46455" y="13698"/>
                  </a:cubicBezTo>
                  <a:close/>
                  <a:moveTo>
                    <a:pt x="60381" y="8790"/>
                  </a:moveTo>
                  <a:lnTo>
                    <a:pt x="69112" y="33672"/>
                  </a:lnTo>
                  <a:lnTo>
                    <a:pt x="76874" y="33672"/>
                  </a:lnTo>
                  <a:lnTo>
                    <a:pt x="85606" y="8790"/>
                  </a:lnTo>
                  <a:lnTo>
                    <a:pt x="78301" y="8790"/>
                  </a:lnTo>
                  <a:lnTo>
                    <a:pt x="73107" y="26595"/>
                  </a:lnTo>
                  <a:lnTo>
                    <a:pt x="72879" y="26595"/>
                  </a:lnTo>
                  <a:lnTo>
                    <a:pt x="67686" y="8790"/>
                  </a:lnTo>
                  <a:close/>
                  <a:moveTo>
                    <a:pt x="87203" y="457"/>
                  </a:moveTo>
                  <a:lnTo>
                    <a:pt x="96734" y="33672"/>
                  </a:lnTo>
                  <a:lnTo>
                    <a:pt x="103583" y="33672"/>
                  </a:lnTo>
                  <a:lnTo>
                    <a:pt x="109860" y="11986"/>
                  </a:lnTo>
                  <a:lnTo>
                    <a:pt x="110146" y="11986"/>
                  </a:lnTo>
                  <a:lnTo>
                    <a:pt x="116480" y="33672"/>
                  </a:lnTo>
                  <a:lnTo>
                    <a:pt x="123329" y="33672"/>
                  </a:lnTo>
                  <a:lnTo>
                    <a:pt x="132803" y="457"/>
                  </a:lnTo>
                  <a:lnTo>
                    <a:pt x="125155" y="457"/>
                  </a:lnTo>
                  <a:lnTo>
                    <a:pt x="119619" y="23571"/>
                  </a:lnTo>
                  <a:lnTo>
                    <a:pt x="119334" y="23571"/>
                  </a:lnTo>
                  <a:lnTo>
                    <a:pt x="113285" y="457"/>
                  </a:lnTo>
                  <a:lnTo>
                    <a:pt x="106721" y="457"/>
                  </a:lnTo>
                  <a:lnTo>
                    <a:pt x="100672" y="23514"/>
                  </a:lnTo>
                  <a:lnTo>
                    <a:pt x="100387" y="23514"/>
                  </a:lnTo>
                  <a:lnTo>
                    <a:pt x="94908" y="457"/>
                  </a:lnTo>
                  <a:close/>
                  <a:moveTo>
                    <a:pt x="161052" y="457"/>
                  </a:moveTo>
                  <a:lnTo>
                    <a:pt x="161052" y="33672"/>
                  </a:lnTo>
                  <a:lnTo>
                    <a:pt x="167958" y="33672"/>
                  </a:lnTo>
                  <a:lnTo>
                    <a:pt x="167958" y="457"/>
                  </a:lnTo>
                  <a:close/>
                  <a:moveTo>
                    <a:pt x="173493" y="457"/>
                  </a:moveTo>
                  <a:lnTo>
                    <a:pt x="173493" y="33672"/>
                  </a:lnTo>
                  <a:lnTo>
                    <a:pt x="180399" y="33672"/>
                  </a:lnTo>
                  <a:lnTo>
                    <a:pt x="180399" y="457"/>
                  </a:lnTo>
                  <a:close/>
                  <a:moveTo>
                    <a:pt x="15523" y="1"/>
                  </a:moveTo>
                  <a:cubicBezTo>
                    <a:pt x="13355" y="1"/>
                    <a:pt x="11300" y="400"/>
                    <a:pt x="9417" y="1142"/>
                  </a:cubicBezTo>
                  <a:cubicBezTo>
                    <a:pt x="7534" y="1941"/>
                    <a:pt x="5879" y="3026"/>
                    <a:pt x="4452" y="4509"/>
                  </a:cubicBezTo>
                  <a:cubicBezTo>
                    <a:pt x="3025" y="5993"/>
                    <a:pt x="1941" y="7762"/>
                    <a:pt x="1142" y="9931"/>
                  </a:cubicBezTo>
                  <a:cubicBezTo>
                    <a:pt x="400" y="11986"/>
                    <a:pt x="0" y="14440"/>
                    <a:pt x="0" y="17122"/>
                  </a:cubicBezTo>
                  <a:cubicBezTo>
                    <a:pt x="0" y="20603"/>
                    <a:pt x="628" y="23628"/>
                    <a:pt x="1941" y="26196"/>
                  </a:cubicBezTo>
                  <a:cubicBezTo>
                    <a:pt x="3253" y="28707"/>
                    <a:pt x="5137" y="30704"/>
                    <a:pt x="7477" y="32074"/>
                  </a:cubicBezTo>
                  <a:cubicBezTo>
                    <a:pt x="9816" y="33444"/>
                    <a:pt x="12556" y="34129"/>
                    <a:pt x="15695" y="34129"/>
                  </a:cubicBezTo>
                  <a:cubicBezTo>
                    <a:pt x="18434" y="34129"/>
                    <a:pt x="20945" y="33558"/>
                    <a:pt x="23114" y="32416"/>
                  </a:cubicBezTo>
                  <a:cubicBezTo>
                    <a:pt x="25282" y="31332"/>
                    <a:pt x="26937" y="29677"/>
                    <a:pt x="28193" y="27623"/>
                  </a:cubicBezTo>
                  <a:cubicBezTo>
                    <a:pt x="29391" y="25511"/>
                    <a:pt x="30019" y="23000"/>
                    <a:pt x="30019" y="20089"/>
                  </a:cubicBezTo>
                  <a:lnTo>
                    <a:pt x="30019" y="15923"/>
                  </a:lnTo>
                  <a:lnTo>
                    <a:pt x="16151" y="15923"/>
                  </a:lnTo>
                  <a:lnTo>
                    <a:pt x="16151" y="21174"/>
                  </a:lnTo>
                  <a:lnTo>
                    <a:pt x="23283" y="21174"/>
                  </a:lnTo>
                  <a:cubicBezTo>
                    <a:pt x="23256" y="22477"/>
                    <a:pt x="22919" y="23671"/>
                    <a:pt x="22372" y="24655"/>
                  </a:cubicBezTo>
                  <a:cubicBezTo>
                    <a:pt x="21744" y="25682"/>
                    <a:pt x="20888" y="26481"/>
                    <a:pt x="19747" y="27052"/>
                  </a:cubicBezTo>
                  <a:cubicBezTo>
                    <a:pt x="18662" y="27623"/>
                    <a:pt x="17293" y="27908"/>
                    <a:pt x="15695" y="27908"/>
                  </a:cubicBezTo>
                  <a:cubicBezTo>
                    <a:pt x="13925" y="27908"/>
                    <a:pt x="12442" y="27508"/>
                    <a:pt x="11129" y="26652"/>
                  </a:cubicBezTo>
                  <a:cubicBezTo>
                    <a:pt x="9874" y="25796"/>
                    <a:pt x="8846" y="24541"/>
                    <a:pt x="8161" y="22943"/>
                  </a:cubicBezTo>
                  <a:cubicBezTo>
                    <a:pt x="7477" y="21345"/>
                    <a:pt x="7134" y="19348"/>
                    <a:pt x="7134" y="17065"/>
                  </a:cubicBezTo>
                  <a:cubicBezTo>
                    <a:pt x="7134" y="14725"/>
                    <a:pt x="7477" y="12784"/>
                    <a:pt x="8161" y="11187"/>
                  </a:cubicBezTo>
                  <a:cubicBezTo>
                    <a:pt x="8903" y="9532"/>
                    <a:pt x="9874" y="8333"/>
                    <a:pt x="11186" y="7477"/>
                  </a:cubicBezTo>
                  <a:cubicBezTo>
                    <a:pt x="12442" y="6621"/>
                    <a:pt x="13925" y="6221"/>
                    <a:pt x="15638" y="6221"/>
                  </a:cubicBezTo>
                  <a:cubicBezTo>
                    <a:pt x="16551" y="6221"/>
                    <a:pt x="17350" y="6336"/>
                    <a:pt x="18092" y="6564"/>
                  </a:cubicBezTo>
                  <a:cubicBezTo>
                    <a:pt x="18891" y="6792"/>
                    <a:pt x="19518" y="7135"/>
                    <a:pt x="20146" y="7534"/>
                  </a:cubicBezTo>
                  <a:cubicBezTo>
                    <a:pt x="20717" y="7991"/>
                    <a:pt x="21230" y="8504"/>
                    <a:pt x="21630" y="9132"/>
                  </a:cubicBezTo>
                  <a:cubicBezTo>
                    <a:pt x="22029" y="9703"/>
                    <a:pt x="22372" y="10388"/>
                    <a:pt x="22600" y="11187"/>
                  </a:cubicBezTo>
                  <a:lnTo>
                    <a:pt x="29734" y="11187"/>
                  </a:lnTo>
                  <a:cubicBezTo>
                    <a:pt x="29506" y="9532"/>
                    <a:pt x="28992" y="8048"/>
                    <a:pt x="28193" y="6678"/>
                  </a:cubicBezTo>
                  <a:cubicBezTo>
                    <a:pt x="27394" y="5308"/>
                    <a:pt x="26367" y="4110"/>
                    <a:pt x="25111" y="3140"/>
                  </a:cubicBezTo>
                  <a:cubicBezTo>
                    <a:pt x="23856" y="2169"/>
                    <a:pt x="22372" y="1371"/>
                    <a:pt x="20774" y="857"/>
                  </a:cubicBezTo>
                  <a:cubicBezTo>
                    <a:pt x="19176" y="286"/>
                    <a:pt x="17407" y="1"/>
                    <a:pt x="15523" y="1"/>
                  </a:cubicBezTo>
                  <a:close/>
                  <a:moveTo>
                    <a:pt x="46455" y="8447"/>
                  </a:moveTo>
                  <a:cubicBezTo>
                    <a:pt x="43887" y="8447"/>
                    <a:pt x="41719" y="8961"/>
                    <a:pt x="39892" y="10045"/>
                  </a:cubicBezTo>
                  <a:cubicBezTo>
                    <a:pt x="38066" y="11129"/>
                    <a:pt x="36639" y="12613"/>
                    <a:pt x="35669" y="14554"/>
                  </a:cubicBezTo>
                  <a:cubicBezTo>
                    <a:pt x="34642" y="16494"/>
                    <a:pt x="34185" y="18720"/>
                    <a:pt x="34185" y="21345"/>
                  </a:cubicBezTo>
                  <a:cubicBezTo>
                    <a:pt x="34185" y="23856"/>
                    <a:pt x="34642" y="26139"/>
                    <a:pt x="35669" y="28022"/>
                  </a:cubicBezTo>
                  <a:cubicBezTo>
                    <a:pt x="36639" y="29962"/>
                    <a:pt x="38066" y="31446"/>
                    <a:pt x="39892" y="32531"/>
                  </a:cubicBezTo>
                  <a:cubicBezTo>
                    <a:pt x="41719" y="33615"/>
                    <a:pt x="43887" y="34186"/>
                    <a:pt x="46455" y="34186"/>
                  </a:cubicBezTo>
                  <a:cubicBezTo>
                    <a:pt x="48967" y="34186"/>
                    <a:pt x="51135" y="33615"/>
                    <a:pt x="52961" y="32531"/>
                  </a:cubicBezTo>
                  <a:cubicBezTo>
                    <a:pt x="54788" y="31446"/>
                    <a:pt x="56214" y="29962"/>
                    <a:pt x="57185" y="28022"/>
                  </a:cubicBezTo>
                  <a:cubicBezTo>
                    <a:pt x="58212" y="26139"/>
                    <a:pt x="58668" y="23856"/>
                    <a:pt x="58668" y="21345"/>
                  </a:cubicBezTo>
                  <a:cubicBezTo>
                    <a:pt x="58668" y="18720"/>
                    <a:pt x="58212" y="16494"/>
                    <a:pt x="57185" y="14554"/>
                  </a:cubicBezTo>
                  <a:cubicBezTo>
                    <a:pt x="56214" y="12613"/>
                    <a:pt x="54788" y="11129"/>
                    <a:pt x="52961" y="10045"/>
                  </a:cubicBezTo>
                  <a:cubicBezTo>
                    <a:pt x="51135" y="8961"/>
                    <a:pt x="48967" y="8447"/>
                    <a:pt x="46455" y="8447"/>
                  </a:cubicBezTo>
                  <a:close/>
                  <a:moveTo>
                    <a:pt x="144844" y="8447"/>
                  </a:moveTo>
                  <a:cubicBezTo>
                    <a:pt x="142390" y="8447"/>
                    <a:pt x="140279" y="8961"/>
                    <a:pt x="138452" y="10045"/>
                  </a:cubicBezTo>
                  <a:cubicBezTo>
                    <a:pt x="136626" y="11129"/>
                    <a:pt x="135257" y="12670"/>
                    <a:pt x="134229" y="14611"/>
                  </a:cubicBezTo>
                  <a:cubicBezTo>
                    <a:pt x="133259" y="16551"/>
                    <a:pt x="132745" y="18777"/>
                    <a:pt x="132745" y="21345"/>
                  </a:cubicBezTo>
                  <a:cubicBezTo>
                    <a:pt x="132745" y="23970"/>
                    <a:pt x="133259" y="26253"/>
                    <a:pt x="134229" y="28136"/>
                  </a:cubicBezTo>
                  <a:cubicBezTo>
                    <a:pt x="135257" y="30077"/>
                    <a:pt x="136626" y="31560"/>
                    <a:pt x="138510" y="32588"/>
                  </a:cubicBezTo>
                  <a:cubicBezTo>
                    <a:pt x="140336" y="33615"/>
                    <a:pt x="142561" y="34186"/>
                    <a:pt x="145130" y="34186"/>
                  </a:cubicBezTo>
                  <a:cubicBezTo>
                    <a:pt x="147184" y="34186"/>
                    <a:pt x="148953" y="33843"/>
                    <a:pt x="150551" y="33215"/>
                  </a:cubicBezTo>
                  <a:cubicBezTo>
                    <a:pt x="152092" y="32588"/>
                    <a:pt x="153405" y="31675"/>
                    <a:pt x="154375" y="30533"/>
                  </a:cubicBezTo>
                  <a:cubicBezTo>
                    <a:pt x="155402" y="29392"/>
                    <a:pt x="156087" y="28079"/>
                    <a:pt x="156372" y="26538"/>
                  </a:cubicBezTo>
                  <a:lnTo>
                    <a:pt x="149981" y="26139"/>
                  </a:lnTo>
                  <a:cubicBezTo>
                    <a:pt x="149752" y="26767"/>
                    <a:pt x="149410" y="27280"/>
                    <a:pt x="148953" y="27680"/>
                  </a:cubicBezTo>
                  <a:cubicBezTo>
                    <a:pt x="148497" y="28136"/>
                    <a:pt x="147983" y="28479"/>
                    <a:pt x="147355" y="28707"/>
                  </a:cubicBezTo>
                  <a:cubicBezTo>
                    <a:pt x="146671" y="28878"/>
                    <a:pt x="145986" y="28992"/>
                    <a:pt x="145244" y="28992"/>
                  </a:cubicBezTo>
                  <a:cubicBezTo>
                    <a:pt x="144045" y="28992"/>
                    <a:pt x="143075" y="28764"/>
                    <a:pt x="142219" y="28250"/>
                  </a:cubicBezTo>
                  <a:cubicBezTo>
                    <a:pt x="141363" y="27794"/>
                    <a:pt x="140735" y="27109"/>
                    <a:pt x="140279" y="26196"/>
                  </a:cubicBezTo>
                  <a:cubicBezTo>
                    <a:pt x="139822" y="25283"/>
                    <a:pt x="139594" y="24256"/>
                    <a:pt x="139594" y="23000"/>
                  </a:cubicBezTo>
                  <a:lnTo>
                    <a:pt x="156544" y="23000"/>
                  </a:lnTo>
                  <a:lnTo>
                    <a:pt x="156544" y="21117"/>
                  </a:lnTo>
                  <a:cubicBezTo>
                    <a:pt x="156544" y="18948"/>
                    <a:pt x="156258" y="17122"/>
                    <a:pt x="155631" y="15524"/>
                  </a:cubicBezTo>
                  <a:cubicBezTo>
                    <a:pt x="155060" y="13983"/>
                    <a:pt x="154204" y="12613"/>
                    <a:pt x="153177" y="11586"/>
                  </a:cubicBezTo>
                  <a:cubicBezTo>
                    <a:pt x="152092" y="10559"/>
                    <a:pt x="150837" y="9760"/>
                    <a:pt x="149410" y="9246"/>
                  </a:cubicBezTo>
                  <a:cubicBezTo>
                    <a:pt x="147983" y="8733"/>
                    <a:pt x="146499" y="8447"/>
                    <a:pt x="144844" y="84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653300" y="2120550"/>
              <a:ext cx="1131425" cy="616400"/>
            </a:xfrm>
            <a:custGeom>
              <a:rect b="b" l="l" r="r" t="t"/>
              <a:pathLst>
                <a:path extrusionOk="0" h="24656" w="45257">
                  <a:moveTo>
                    <a:pt x="22600" y="1"/>
                  </a:moveTo>
                  <a:cubicBezTo>
                    <a:pt x="10102" y="1"/>
                    <a:pt x="0" y="10159"/>
                    <a:pt x="0" y="22658"/>
                  </a:cubicBezTo>
                  <a:cubicBezTo>
                    <a:pt x="0" y="23343"/>
                    <a:pt x="0" y="24027"/>
                    <a:pt x="57" y="24655"/>
                  </a:cubicBezTo>
                  <a:lnTo>
                    <a:pt x="45200" y="24655"/>
                  </a:lnTo>
                  <a:cubicBezTo>
                    <a:pt x="45257" y="24027"/>
                    <a:pt x="45257" y="23343"/>
                    <a:pt x="45257" y="22658"/>
                  </a:cubicBezTo>
                  <a:cubicBezTo>
                    <a:pt x="45257" y="10159"/>
                    <a:pt x="35156" y="1"/>
                    <a:pt x="22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1293900" y="1712450"/>
              <a:ext cx="482275" cy="359625"/>
            </a:xfrm>
            <a:custGeom>
              <a:rect b="b" l="l" r="r" t="t"/>
              <a:pathLst>
                <a:path extrusionOk="0" h="14385" w="19291">
                  <a:moveTo>
                    <a:pt x="9528" y="1"/>
                  </a:moveTo>
                  <a:cubicBezTo>
                    <a:pt x="5351" y="1"/>
                    <a:pt x="2000" y="995"/>
                    <a:pt x="1" y="1772"/>
                  </a:cubicBezTo>
                  <a:lnTo>
                    <a:pt x="1" y="14385"/>
                  </a:lnTo>
                  <a:cubicBezTo>
                    <a:pt x="2055" y="13586"/>
                    <a:pt x="5537" y="12615"/>
                    <a:pt x="9874" y="12615"/>
                  </a:cubicBezTo>
                  <a:cubicBezTo>
                    <a:pt x="13983" y="12672"/>
                    <a:pt x="17236" y="13643"/>
                    <a:pt x="19291" y="14385"/>
                  </a:cubicBezTo>
                  <a:lnTo>
                    <a:pt x="19291" y="1772"/>
                  </a:lnTo>
                  <a:cubicBezTo>
                    <a:pt x="17236" y="973"/>
                    <a:pt x="13983" y="60"/>
                    <a:pt x="9874" y="3"/>
                  </a:cubicBezTo>
                  <a:cubicBezTo>
                    <a:pt x="9758" y="1"/>
                    <a:pt x="9643" y="1"/>
                    <a:pt x="95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1144100" y="1712525"/>
              <a:ext cx="149825" cy="483675"/>
            </a:xfrm>
            <a:custGeom>
              <a:rect b="b" l="l" r="r" t="t"/>
              <a:pathLst>
                <a:path extrusionOk="0" h="19347" w="5993">
                  <a:moveTo>
                    <a:pt x="1" y="0"/>
                  </a:moveTo>
                  <a:lnTo>
                    <a:pt x="1" y="19347"/>
                  </a:lnTo>
                  <a:lnTo>
                    <a:pt x="5993" y="19347"/>
                  </a:lnTo>
                  <a:lnTo>
                    <a:pt x="59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497775" y="2823950"/>
              <a:ext cx="1442475" cy="149825"/>
            </a:xfrm>
            <a:custGeom>
              <a:rect b="b" l="l" r="r" t="t"/>
              <a:pathLst>
                <a:path extrusionOk="0" h="5993" w="57699">
                  <a:moveTo>
                    <a:pt x="1" y="0"/>
                  </a:moveTo>
                  <a:lnTo>
                    <a:pt x="1" y="5993"/>
                  </a:lnTo>
                  <a:lnTo>
                    <a:pt x="57699" y="5993"/>
                  </a:lnTo>
                  <a:lnTo>
                    <a:pt x="576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238125" y="3062225"/>
              <a:ext cx="1961800" cy="149825"/>
            </a:xfrm>
            <a:custGeom>
              <a:rect b="b" l="l" r="r" t="t"/>
              <a:pathLst>
                <a:path extrusionOk="0" h="5993" w="78472">
                  <a:moveTo>
                    <a:pt x="0" y="0"/>
                  </a:moveTo>
                  <a:lnTo>
                    <a:pt x="0" y="5992"/>
                  </a:lnTo>
                  <a:lnTo>
                    <a:pt x="78471" y="5992"/>
                  </a:lnTo>
                  <a:lnTo>
                    <a:pt x="784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326575" y="3299050"/>
              <a:ext cx="283950" cy="405225"/>
            </a:xfrm>
            <a:custGeom>
              <a:rect b="b" l="l" r="r" t="t"/>
              <a:pathLst>
                <a:path extrusionOk="0" h="16209" w="11358">
                  <a:moveTo>
                    <a:pt x="0" y="1"/>
                  </a:moveTo>
                  <a:lnTo>
                    <a:pt x="0" y="16208"/>
                  </a:lnTo>
                  <a:lnTo>
                    <a:pt x="11357" y="16208"/>
                  </a:lnTo>
                  <a:lnTo>
                    <a:pt x="113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827350" y="3299050"/>
              <a:ext cx="283950" cy="405225"/>
            </a:xfrm>
            <a:custGeom>
              <a:rect b="b" l="l" r="r" t="t"/>
              <a:pathLst>
                <a:path extrusionOk="0" h="16209" w="11358">
                  <a:moveTo>
                    <a:pt x="1" y="1"/>
                  </a:moveTo>
                  <a:lnTo>
                    <a:pt x="1" y="16208"/>
                  </a:lnTo>
                  <a:lnTo>
                    <a:pt x="11358" y="16208"/>
                  </a:lnTo>
                  <a:lnTo>
                    <a:pt x="113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1326725" y="3299050"/>
              <a:ext cx="283950" cy="405225"/>
            </a:xfrm>
            <a:custGeom>
              <a:rect b="b" l="l" r="r" t="t"/>
              <a:pathLst>
                <a:path extrusionOk="0" h="16209" w="11358">
                  <a:moveTo>
                    <a:pt x="0" y="1"/>
                  </a:moveTo>
                  <a:lnTo>
                    <a:pt x="0" y="16208"/>
                  </a:lnTo>
                  <a:lnTo>
                    <a:pt x="11357" y="16208"/>
                  </a:lnTo>
                  <a:lnTo>
                    <a:pt x="113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1827525" y="3299050"/>
              <a:ext cx="283950" cy="405225"/>
            </a:xfrm>
            <a:custGeom>
              <a:rect b="b" l="l" r="r" t="t"/>
              <a:pathLst>
                <a:path extrusionOk="0" h="16209" w="11358">
                  <a:moveTo>
                    <a:pt x="0" y="1"/>
                  </a:moveTo>
                  <a:lnTo>
                    <a:pt x="0" y="16208"/>
                  </a:lnTo>
                  <a:lnTo>
                    <a:pt x="11357" y="16208"/>
                  </a:lnTo>
                  <a:lnTo>
                    <a:pt x="113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238125" y="3791275"/>
              <a:ext cx="1961800" cy="149825"/>
            </a:xfrm>
            <a:custGeom>
              <a:rect b="b" l="l" r="r" t="t"/>
              <a:pathLst>
                <a:path extrusionOk="0" h="5993" w="78472">
                  <a:moveTo>
                    <a:pt x="0" y="1"/>
                  </a:moveTo>
                  <a:lnTo>
                    <a:pt x="0" y="5993"/>
                  </a:lnTo>
                  <a:lnTo>
                    <a:pt x="78471" y="5993"/>
                  </a:lnTo>
                  <a:lnTo>
                    <a:pt x="784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bg>
      <p:bgPr>
        <a:solidFill>
          <a:schemeClr val="lt1"/>
        </a:solidFill>
      </p:bgPr>
    </p:bg>
    <p:spTree>
      <p:nvGrpSpPr>
        <p:cNvPr id="67" name="Shape 67"/>
        <p:cNvGrpSpPr/>
        <p:nvPr/>
      </p:nvGrpSpPr>
      <p:grpSpPr>
        <a:xfrm>
          <a:off x="0" y="0"/>
          <a:ext cx="0" cy="0"/>
          <a:chOff x="0" y="0"/>
          <a:chExt cx="0" cy="0"/>
        </a:xfrm>
      </p:grpSpPr>
      <p:sp>
        <p:nvSpPr>
          <p:cNvPr id="68" name="Google Shape;68;p1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pic>
        <p:nvPicPr>
          <p:cNvPr id="69" name="Google Shape;69;p15"/>
          <p:cNvPicPr preferRelativeResize="0"/>
          <p:nvPr/>
        </p:nvPicPr>
        <p:blipFill>
          <a:blip r:embed="rId2">
            <a:alphaModFix/>
          </a:blip>
          <a:stretch>
            <a:fillRect/>
          </a:stretch>
        </p:blipFill>
        <p:spPr>
          <a:xfrm>
            <a:off x="80026" y="4894800"/>
            <a:ext cx="704399" cy="1482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p:cSld name="TITLE_2_1_1">
    <p:bg>
      <p:bgPr>
        <a:solidFill>
          <a:schemeClr val="lt1"/>
        </a:solid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311700" y="2260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Font typeface="IBM Plex Sans"/>
              <a:buNone/>
              <a:defRPr b="1">
                <a:latin typeface="IBM Plex Sans"/>
                <a:ea typeface="IBM Plex Sans"/>
                <a:cs typeface="IBM Plex Sans"/>
                <a:sym typeface="IBM Plex Sans"/>
              </a:defRPr>
            </a:lvl2pPr>
            <a:lvl3pPr lvl="2">
              <a:spcBef>
                <a:spcPts val="0"/>
              </a:spcBef>
              <a:spcAft>
                <a:spcPts val="0"/>
              </a:spcAft>
              <a:buSzPts val="2800"/>
              <a:buFont typeface="IBM Plex Sans"/>
              <a:buNone/>
              <a:defRPr b="1">
                <a:latin typeface="IBM Plex Sans"/>
                <a:ea typeface="IBM Plex Sans"/>
                <a:cs typeface="IBM Plex Sans"/>
                <a:sym typeface="IBM Plex Sans"/>
              </a:defRPr>
            </a:lvl3pPr>
            <a:lvl4pPr lvl="3">
              <a:spcBef>
                <a:spcPts val="0"/>
              </a:spcBef>
              <a:spcAft>
                <a:spcPts val="0"/>
              </a:spcAft>
              <a:buSzPts val="2800"/>
              <a:buFont typeface="IBM Plex Sans"/>
              <a:buNone/>
              <a:defRPr b="1">
                <a:latin typeface="IBM Plex Sans"/>
                <a:ea typeface="IBM Plex Sans"/>
                <a:cs typeface="IBM Plex Sans"/>
                <a:sym typeface="IBM Plex Sans"/>
              </a:defRPr>
            </a:lvl4pPr>
            <a:lvl5pPr lvl="4">
              <a:spcBef>
                <a:spcPts val="0"/>
              </a:spcBef>
              <a:spcAft>
                <a:spcPts val="0"/>
              </a:spcAft>
              <a:buSzPts val="2800"/>
              <a:buFont typeface="IBM Plex Sans"/>
              <a:buNone/>
              <a:defRPr b="1">
                <a:latin typeface="IBM Plex Sans"/>
                <a:ea typeface="IBM Plex Sans"/>
                <a:cs typeface="IBM Plex Sans"/>
                <a:sym typeface="IBM Plex Sans"/>
              </a:defRPr>
            </a:lvl5pPr>
            <a:lvl6pPr lvl="5">
              <a:spcBef>
                <a:spcPts val="0"/>
              </a:spcBef>
              <a:spcAft>
                <a:spcPts val="0"/>
              </a:spcAft>
              <a:buSzPts val="2800"/>
              <a:buFont typeface="IBM Plex Sans"/>
              <a:buNone/>
              <a:defRPr b="1">
                <a:latin typeface="IBM Plex Sans"/>
                <a:ea typeface="IBM Plex Sans"/>
                <a:cs typeface="IBM Plex Sans"/>
                <a:sym typeface="IBM Plex Sans"/>
              </a:defRPr>
            </a:lvl6pPr>
            <a:lvl7pPr lvl="6">
              <a:spcBef>
                <a:spcPts val="0"/>
              </a:spcBef>
              <a:spcAft>
                <a:spcPts val="0"/>
              </a:spcAft>
              <a:buSzPts val="2800"/>
              <a:buFont typeface="IBM Plex Sans"/>
              <a:buNone/>
              <a:defRPr b="1">
                <a:latin typeface="IBM Plex Sans"/>
                <a:ea typeface="IBM Plex Sans"/>
                <a:cs typeface="IBM Plex Sans"/>
                <a:sym typeface="IBM Plex Sans"/>
              </a:defRPr>
            </a:lvl7pPr>
            <a:lvl8pPr lvl="7">
              <a:spcBef>
                <a:spcPts val="0"/>
              </a:spcBef>
              <a:spcAft>
                <a:spcPts val="0"/>
              </a:spcAft>
              <a:buSzPts val="2800"/>
              <a:buFont typeface="IBM Plex Sans"/>
              <a:buNone/>
              <a:defRPr b="1">
                <a:latin typeface="IBM Plex Sans"/>
                <a:ea typeface="IBM Plex Sans"/>
                <a:cs typeface="IBM Plex Sans"/>
                <a:sym typeface="IBM Plex Sans"/>
              </a:defRPr>
            </a:lvl8pPr>
            <a:lvl9pPr lvl="8">
              <a:spcBef>
                <a:spcPts val="0"/>
              </a:spcBef>
              <a:spcAft>
                <a:spcPts val="0"/>
              </a:spcAft>
              <a:buSzPts val="2800"/>
              <a:buFont typeface="IBM Plex Sans"/>
              <a:buNone/>
              <a:defRPr b="1">
                <a:latin typeface="IBM Plex Sans"/>
                <a:ea typeface="IBM Plex Sans"/>
                <a:cs typeface="IBM Plex Sans"/>
                <a:sym typeface="IBM Plex Sans"/>
              </a:defRPr>
            </a:lvl9pPr>
          </a:lstStyle>
          <a:p/>
        </p:txBody>
      </p:sp>
      <p:sp>
        <p:nvSpPr>
          <p:cNvPr id="72" name="Google Shape;72;p16"/>
          <p:cNvSpPr txBox="1"/>
          <p:nvPr>
            <p:ph idx="12" type="sldNum"/>
          </p:nvPr>
        </p:nvSpPr>
        <p:spPr>
          <a:xfrm>
            <a:off x="8472458" y="4708071"/>
            <a:ext cx="548700" cy="393600"/>
          </a:xfrm>
          <a:prstGeom prst="rect">
            <a:avLst/>
          </a:prstGeom>
        </p:spPr>
        <p:txBody>
          <a:bodyPr anchorCtr="0" anchor="ctr" bIns="91425" lIns="91425" spcFirstLastPara="1" rIns="91425" wrap="square" tIns="91425">
            <a:normAutofit/>
          </a:bodyPr>
          <a:lstStyle>
            <a:lvl1pPr lvl="0">
              <a:buNone/>
              <a:defRPr sz="700">
                <a:latin typeface="Public Sans"/>
                <a:ea typeface="Public Sans"/>
                <a:cs typeface="Public Sans"/>
                <a:sym typeface="Public Sans"/>
              </a:defRPr>
            </a:lvl1pPr>
            <a:lvl2pPr lvl="1">
              <a:buNone/>
              <a:defRPr sz="700">
                <a:latin typeface="Public Sans"/>
                <a:ea typeface="Public Sans"/>
                <a:cs typeface="Public Sans"/>
                <a:sym typeface="Public Sans"/>
              </a:defRPr>
            </a:lvl2pPr>
            <a:lvl3pPr lvl="2">
              <a:buNone/>
              <a:defRPr sz="700">
                <a:latin typeface="Public Sans"/>
                <a:ea typeface="Public Sans"/>
                <a:cs typeface="Public Sans"/>
                <a:sym typeface="Public Sans"/>
              </a:defRPr>
            </a:lvl3pPr>
            <a:lvl4pPr lvl="3">
              <a:buNone/>
              <a:defRPr sz="700">
                <a:latin typeface="Public Sans"/>
                <a:ea typeface="Public Sans"/>
                <a:cs typeface="Public Sans"/>
                <a:sym typeface="Public Sans"/>
              </a:defRPr>
            </a:lvl4pPr>
            <a:lvl5pPr lvl="4">
              <a:buNone/>
              <a:defRPr sz="700">
                <a:latin typeface="Public Sans"/>
                <a:ea typeface="Public Sans"/>
                <a:cs typeface="Public Sans"/>
                <a:sym typeface="Public Sans"/>
              </a:defRPr>
            </a:lvl5pPr>
            <a:lvl6pPr lvl="5">
              <a:buNone/>
              <a:defRPr sz="700">
                <a:latin typeface="Public Sans"/>
                <a:ea typeface="Public Sans"/>
                <a:cs typeface="Public Sans"/>
                <a:sym typeface="Public Sans"/>
              </a:defRPr>
            </a:lvl6pPr>
            <a:lvl7pPr lvl="6">
              <a:buNone/>
              <a:defRPr sz="700">
                <a:latin typeface="Public Sans"/>
                <a:ea typeface="Public Sans"/>
                <a:cs typeface="Public Sans"/>
                <a:sym typeface="Public Sans"/>
              </a:defRPr>
            </a:lvl7pPr>
            <a:lvl8pPr lvl="7">
              <a:buNone/>
              <a:defRPr sz="700">
                <a:latin typeface="Public Sans"/>
                <a:ea typeface="Public Sans"/>
                <a:cs typeface="Public Sans"/>
                <a:sym typeface="Public Sans"/>
              </a:defRPr>
            </a:lvl8pPr>
            <a:lvl9pPr lvl="8">
              <a:buNone/>
              <a:defRPr sz="700">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2">
  <p:cSld name="TITLE_2_2">
    <p:bg>
      <p:bgPr>
        <a:solidFill>
          <a:schemeClr val="lt1"/>
        </a:solidFill>
      </p:bgPr>
    </p:bg>
    <p:spTree>
      <p:nvGrpSpPr>
        <p:cNvPr id="73" name="Shape 73"/>
        <p:cNvGrpSpPr/>
        <p:nvPr/>
      </p:nvGrpSpPr>
      <p:grpSpPr>
        <a:xfrm>
          <a:off x="0" y="0"/>
          <a:ext cx="0" cy="0"/>
          <a:chOff x="0" y="0"/>
          <a:chExt cx="0" cy="0"/>
        </a:xfrm>
      </p:grpSpPr>
      <p:sp>
        <p:nvSpPr>
          <p:cNvPr id="74" name="Google Shape;74;p17"/>
          <p:cNvSpPr txBox="1"/>
          <p:nvPr>
            <p:ph idx="12" type="sldNum"/>
          </p:nvPr>
        </p:nvSpPr>
        <p:spPr>
          <a:xfrm>
            <a:off x="8472458" y="4708067"/>
            <a:ext cx="548700" cy="393600"/>
          </a:xfrm>
          <a:prstGeom prst="rect">
            <a:avLst/>
          </a:prstGeom>
        </p:spPr>
        <p:txBody>
          <a:bodyPr anchorCtr="0" anchor="ctr" bIns="91425" lIns="91425" spcFirstLastPara="1" rIns="91425" wrap="square" tIns="91425">
            <a:normAutofit/>
          </a:bodyPr>
          <a:lstStyle>
            <a:lvl1pPr lvl="0">
              <a:buNone/>
              <a:defRPr sz="700">
                <a:latin typeface="IBM Plex Sans"/>
                <a:ea typeface="IBM Plex Sans"/>
                <a:cs typeface="IBM Plex Sans"/>
                <a:sym typeface="IBM Plex Sans"/>
              </a:defRPr>
            </a:lvl1pPr>
            <a:lvl2pPr lvl="1">
              <a:buNone/>
              <a:defRPr sz="700">
                <a:latin typeface="IBM Plex Sans"/>
                <a:ea typeface="IBM Plex Sans"/>
                <a:cs typeface="IBM Plex Sans"/>
                <a:sym typeface="IBM Plex Sans"/>
              </a:defRPr>
            </a:lvl2pPr>
            <a:lvl3pPr lvl="2">
              <a:buNone/>
              <a:defRPr sz="700">
                <a:latin typeface="IBM Plex Sans"/>
                <a:ea typeface="IBM Plex Sans"/>
                <a:cs typeface="IBM Plex Sans"/>
                <a:sym typeface="IBM Plex Sans"/>
              </a:defRPr>
            </a:lvl3pPr>
            <a:lvl4pPr lvl="3">
              <a:buNone/>
              <a:defRPr sz="700">
                <a:latin typeface="IBM Plex Sans"/>
                <a:ea typeface="IBM Plex Sans"/>
                <a:cs typeface="IBM Plex Sans"/>
                <a:sym typeface="IBM Plex Sans"/>
              </a:defRPr>
            </a:lvl4pPr>
            <a:lvl5pPr lvl="4">
              <a:buNone/>
              <a:defRPr sz="700">
                <a:latin typeface="IBM Plex Sans"/>
                <a:ea typeface="IBM Plex Sans"/>
                <a:cs typeface="IBM Plex Sans"/>
                <a:sym typeface="IBM Plex Sans"/>
              </a:defRPr>
            </a:lvl5pPr>
            <a:lvl6pPr lvl="5">
              <a:buNone/>
              <a:defRPr sz="700">
                <a:latin typeface="IBM Plex Sans"/>
                <a:ea typeface="IBM Plex Sans"/>
                <a:cs typeface="IBM Plex Sans"/>
                <a:sym typeface="IBM Plex Sans"/>
              </a:defRPr>
            </a:lvl6pPr>
            <a:lvl7pPr lvl="6">
              <a:buNone/>
              <a:defRPr sz="700">
                <a:latin typeface="IBM Plex Sans"/>
                <a:ea typeface="IBM Plex Sans"/>
                <a:cs typeface="IBM Plex Sans"/>
                <a:sym typeface="IBM Plex Sans"/>
              </a:defRPr>
            </a:lvl7pPr>
            <a:lvl8pPr lvl="7">
              <a:buNone/>
              <a:defRPr sz="700">
                <a:latin typeface="IBM Plex Sans"/>
                <a:ea typeface="IBM Plex Sans"/>
                <a:cs typeface="IBM Plex Sans"/>
                <a:sym typeface="IBM Plex Sans"/>
              </a:defRPr>
            </a:lvl8pPr>
            <a:lvl9pPr lvl="8">
              <a:buNone/>
              <a:defRPr sz="7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Font typeface="IBM Plex Sans"/>
              <a:buNone/>
              <a:defRPr b="1">
                <a:latin typeface="IBM Plex Sans"/>
                <a:ea typeface="IBM Plex Sans"/>
                <a:cs typeface="IBM Plex Sans"/>
                <a:sym typeface="IBM Plex Sans"/>
              </a:defRPr>
            </a:lvl2pPr>
            <a:lvl3pPr lvl="2">
              <a:spcBef>
                <a:spcPts val="0"/>
              </a:spcBef>
              <a:spcAft>
                <a:spcPts val="0"/>
              </a:spcAft>
              <a:buSzPts val="2800"/>
              <a:buFont typeface="IBM Plex Sans"/>
              <a:buNone/>
              <a:defRPr b="1">
                <a:latin typeface="IBM Plex Sans"/>
                <a:ea typeface="IBM Plex Sans"/>
                <a:cs typeface="IBM Plex Sans"/>
                <a:sym typeface="IBM Plex Sans"/>
              </a:defRPr>
            </a:lvl3pPr>
            <a:lvl4pPr lvl="3">
              <a:spcBef>
                <a:spcPts val="0"/>
              </a:spcBef>
              <a:spcAft>
                <a:spcPts val="0"/>
              </a:spcAft>
              <a:buSzPts val="2800"/>
              <a:buFont typeface="IBM Plex Sans"/>
              <a:buNone/>
              <a:defRPr b="1">
                <a:latin typeface="IBM Plex Sans"/>
                <a:ea typeface="IBM Plex Sans"/>
                <a:cs typeface="IBM Plex Sans"/>
                <a:sym typeface="IBM Plex Sans"/>
              </a:defRPr>
            </a:lvl4pPr>
            <a:lvl5pPr lvl="4">
              <a:spcBef>
                <a:spcPts val="0"/>
              </a:spcBef>
              <a:spcAft>
                <a:spcPts val="0"/>
              </a:spcAft>
              <a:buSzPts val="2800"/>
              <a:buFont typeface="IBM Plex Sans"/>
              <a:buNone/>
              <a:defRPr b="1">
                <a:latin typeface="IBM Plex Sans"/>
                <a:ea typeface="IBM Plex Sans"/>
                <a:cs typeface="IBM Plex Sans"/>
                <a:sym typeface="IBM Plex Sans"/>
              </a:defRPr>
            </a:lvl5pPr>
            <a:lvl6pPr lvl="5">
              <a:spcBef>
                <a:spcPts val="0"/>
              </a:spcBef>
              <a:spcAft>
                <a:spcPts val="0"/>
              </a:spcAft>
              <a:buSzPts val="2800"/>
              <a:buFont typeface="IBM Plex Sans"/>
              <a:buNone/>
              <a:defRPr b="1">
                <a:latin typeface="IBM Plex Sans"/>
                <a:ea typeface="IBM Plex Sans"/>
                <a:cs typeface="IBM Plex Sans"/>
                <a:sym typeface="IBM Plex Sans"/>
              </a:defRPr>
            </a:lvl6pPr>
            <a:lvl7pPr lvl="6">
              <a:spcBef>
                <a:spcPts val="0"/>
              </a:spcBef>
              <a:spcAft>
                <a:spcPts val="0"/>
              </a:spcAft>
              <a:buSzPts val="2800"/>
              <a:buFont typeface="IBM Plex Sans"/>
              <a:buNone/>
              <a:defRPr b="1">
                <a:latin typeface="IBM Plex Sans"/>
                <a:ea typeface="IBM Plex Sans"/>
                <a:cs typeface="IBM Plex Sans"/>
                <a:sym typeface="IBM Plex Sans"/>
              </a:defRPr>
            </a:lvl7pPr>
            <a:lvl8pPr lvl="7">
              <a:spcBef>
                <a:spcPts val="0"/>
              </a:spcBef>
              <a:spcAft>
                <a:spcPts val="0"/>
              </a:spcAft>
              <a:buSzPts val="2800"/>
              <a:buFont typeface="IBM Plex Sans"/>
              <a:buNone/>
              <a:defRPr b="1">
                <a:latin typeface="IBM Plex Sans"/>
                <a:ea typeface="IBM Plex Sans"/>
                <a:cs typeface="IBM Plex Sans"/>
                <a:sym typeface="IBM Plex Sans"/>
              </a:defRPr>
            </a:lvl8pPr>
            <a:lvl9pPr lvl="8">
              <a:spcBef>
                <a:spcPts val="0"/>
              </a:spcBef>
              <a:spcAft>
                <a:spcPts val="0"/>
              </a:spcAft>
              <a:buSzPts val="2800"/>
              <a:buFont typeface="IBM Plex Sans"/>
              <a:buNone/>
              <a:defRPr b="1">
                <a:latin typeface="IBM Plex Sans"/>
                <a:ea typeface="IBM Plex Sans"/>
                <a:cs typeface="IBM Plex Sans"/>
                <a:sym typeface="IBM Plex Sans"/>
              </a:defRPr>
            </a:lvl9pPr>
          </a:lstStyle>
          <a:p/>
        </p:txBody>
      </p:sp>
      <p:sp>
        <p:nvSpPr>
          <p:cNvPr id="76" name="Google Shape;76;p17"/>
          <p:cNvSpPr txBox="1"/>
          <p:nvPr>
            <p:ph idx="2" type="title"/>
          </p:nvPr>
        </p:nvSpPr>
        <p:spPr>
          <a:xfrm>
            <a:off x="311700" y="253100"/>
            <a:ext cx="8520600" cy="326400"/>
          </a:xfrm>
          <a:prstGeom prst="rect">
            <a:avLst/>
          </a:prstGeom>
        </p:spPr>
        <p:txBody>
          <a:bodyPr anchorCtr="0" anchor="t" bIns="91425" lIns="91425" spcFirstLastPara="1" rIns="91425" wrap="square" tIns="91425">
            <a:normAutofit/>
          </a:bodyPr>
          <a:lstStyle>
            <a:lvl1pPr lvl="0">
              <a:spcBef>
                <a:spcPts val="0"/>
              </a:spcBef>
              <a:spcAft>
                <a:spcPts val="0"/>
              </a:spcAft>
              <a:buClr>
                <a:srgbClr val="EA5125"/>
              </a:buClr>
              <a:buSzPts val="1400"/>
              <a:buNone/>
              <a:defRPr b="0" sz="1400">
                <a:solidFill>
                  <a:srgbClr val="EA5125"/>
                </a:solidFill>
              </a:defRPr>
            </a:lvl1pPr>
            <a:lvl2pPr lvl="1">
              <a:spcBef>
                <a:spcPts val="0"/>
              </a:spcBef>
              <a:spcAft>
                <a:spcPts val="0"/>
              </a:spcAft>
              <a:buSzPts val="1400"/>
              <a:buFont typeface="IBM Plex Sans"/>
              <a:buNone/>
              <a:defRPr b="1" sz="1400">
                <a:latin typeface="IBM Plex Sans"/>
                <a:ea typeface="IBM Plex Sans"/>
                <a:cs typeface="IBM Plex Sans"/>
                <a:sym typeface="IBM Plex Sans"/>
              </a:defRPr>
            </a:lvl2pPr>
            <a:lvl3pPr lvl="2">
              <a:spcBef>
                <a:spcPts val="0"/>
              </a:spcBef>
              <a:spcAft>
                <a:spcPts val="0"/>
              </a:spcAft>
              <a:buSzPts val="1400"/>
              <a:buFont typeface="IBM Plex Sans"/>
              <a:buNone/>
              <a:defRPr b="1" sz="1400">
                <a:latin typeface="IBM Plex Sans"/>
                <a:ea typeface="IBM Plex Sans"/>
                <a:cs typeface="IBM Plex Sans"/>
                <a:sym typeface="IBM Plex Sans"/>
              </a:defRPr>
            </a:lvl3pPr>
            <a:lvl4pPr lvl="3">
              <a:spcBef>
                <a:spcPts val="0"/>
              </a:spcBef>
              <a:spcAft>
                <a:spcPts val="0"/>
              </a:spcAft>
              <a:buSzPts val="1400"/>
              <a:buFont typeface="IBM Plex Sans"/>
              <a:buNone/>
              <a:defRPr b="1" sz="1400">
                <a:latin typeface="IBM Plex Sans"/>
                <a:ea typeface="IBM Plex Sans"/>
                <a:cs typeface="IBM Plex Sans"/>
                <a:sym typeface="IBM Plex Sans"/>
              </a:defRPr>
            </a:lvl4pPr>
            <a:lvl5pPr lvl="4">
              <a:spcBef>
                <a:spcPts val="0"/>
              </a:spcBef>
              <a:spcAft>
                <a:spcPts val="0"/>
              </a:spcAft>
              <a:buSzPts val="1400"/>
              <a:buFont typeface="IBM Plex Sans"/>
              <a:buNone/>
              <a:defRPr b="1" sz="1400">
                <a:latin typeface="IBM Plex Sans"/>
                <a:ea typeface="IBM Plex Sans"/>
                <a:cs typeface="IBM Plex Sans"/>
                <a:sym typeface="IBM Plex Sans"/>
              </a:defRPr>
            </a:lvl5pPr>
            <a:lvl6pPr lvl="5">
              <a:spcBef>
                <a:spcPts val="0"/>
              </a:spcBef>
              <a:spcAft>
                <a:spcPts val="0"/>
              </a:spcAft>
              <a:buSzPts val="1400"/>
              <a:buFont typeface="IBM Plex Sans"/>
              <a:buNone/>
              <a:defRPr b="1" sz="1400">
                <a:latin typeface="IBM Plex Sans"/>
                <a:ea typeface="IBM Plex Sans"/>
                <a:cs typeface="IBM Plex Sans"/>
                <a:sym typeface="IBM Plex Sans"/>
              </a:defRPr>
            </a:lvl6pPr>
            <a:lvl7pPr lvl="6">
              <a:spcBef>
                <a:spcPts val="0"/>
              </a:spcBef>
              <a:spcAft>
                <a:spcPts val="0"/>
              </a:spcAft>
              <a:buSzPts val="1400"/>
              <a:buFont typeface="IBM Plex Sans"/>
              <a:buNone/>
              <a:defRPr b="1" sz="1400">
                <a:latin typeface="IBM Plex Sans"/>
                <a:ea typeface="IBM Plex Sans"/>
                <a:cs typeface="IBM Plex Sans"/>
                <a:sym typeface="IBM Plex Sans"/>
              </a:defRPr>
            </a:lvl7pPr>
            <a:lvl8pPr lvl="7">
              <a:spcBef>
                <a:spcPts val="0"/>
              </a:spcBef>
              <a:spcAft>
                <a:spcPts val="0"/>
              </a:spcAft>
              <a:buSzPts val="1400"/>
              <a:buFont typeface="IBM Plex Sans"/>
              <a:buNone/>
              <a:defRPr b="1" sz="1400">
                <a:latin typeface="IBM Plex Sans"/>
                <a:ea typeface="IBM Plex Sans"/>
                <a:cs typeface="IBM Plex Sans"/>
                <a:sym typeface="IBM Plex Sans"/>
              </a:defRPr>
            </a:lvl8pPr>
            <a:lvl9pPr lvl="8">
              <a:spcBef>
                <a:spcPts val="0"/>
              </a:spcBef>
              <a:spcAft>
                <a:spcPts val="0"/>
              </a:spcAft>
              <a:buSzPts val="1400"/>
              <a:buFont typeface="IBM Plex Sans"/>
              <a:buNone/>
              <a:defRPr b="1" sz="1400">
                <a:latin typeface="IBM Plex Sans"/>
                <a:ea typeface="IBM Plex Sans"/>
                <a:cs typeface="IBM Plex Sans"/>
                <a:sym typeface="IBM Plex Sans"/>
              </a:defRPr>
            </a:lvl9pPr>
          </a:lstStyle>
          <a:p/>
        </p:txBody>
      </p:sp>
      <p:pic>
        <p:nvPicPr>
          <p:cNvPr id="77" name="Google Shape;77;p17"/>
          <p:cNvPicPr preferRelativeResize="0"/>
          <p:nvPr/>
        </p:nvPicPr>
        <p:blipFill>
          <a:blip r:embed="rId2">
            <a:alphaModFix/>
          </a:blip>
          <a:stretch>
            <a:fillRect/>
          </a:stretch>
        </p:blipFill>
        <p:spPr>
          <a:xfrm>
            <a:off x="80026" y="4894800"/>
            <a:ext cx="704399" cy="1482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2">
  <p:cSld name="TITLE_2_1_2">
    <p:bg>
      <p:bgPr>
        <a:solidFill>
          <a:schemeClr val="lt1"/>
        </a:solidFill>
      </p:bgPr>
    </p:bg>
    <p:spTree>
      <p:nvGrpSpPr>
        <p:cNvPr id="78" name="Shape 78"/>
        <p:cNvGrpSpPr/>
        <p:nvPr/>
      </p:nvGrpSpPr>
      <p:grpSpPr>
        <a:xfrm>
          <a:off x="0" y="0"/>
          <a:ext cx="0" cy="0"/>
          <a:chOff x="0" y="0"/>
          <a:chExt cx="0" cy="0"/>
        </a:xfrm>
      </p:grpSpPr>
      <p:sp>
        <p:nvSpPr>
          <p:cNvPr id="79" name="Google Shape;79;p18"/>
          <p:cNvSpPr txBox="1"/>
          <p:nvPr>
            <p:ph type="title"/>
          </p:nvPr>
        </p:nvSpPr>
        <p:spPr>
          <a:xfrm>
            <a:off x="311700" y="2260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Font typeface="IBM Plex Sans"/>
              <a:buNone/>
              <a:defRPr b="1">
                <a:latin typeface="IBM Plex Sans"/>
                <a:ea typeface="IBM Plex Sans"/>
                <a:cs typeface="IBM Plex Sans"/>
                <a:sym typeface="IBM Plex Sans"/>
              </a:defRPr>
            </a:lvl2pPr>
            <a:lvl3pPr lvl="2">
              <a:spcBef>
                <a:spcPts val="0"/>
              </a:spcBef>
              <a:spcAft>
                <a:spcPts val="0"/>
              </a:spcAft>
              <a:buSzPts val="2800"/>
              <a:buFont typeface="IBM Plex Sans"/>
              <a:buNone/>
              <a:defRPr b="1">
                <a:latin typeface="IBM Plex Sans"/>
                <a:ea typeface="IBM Plex Sans"/>
                <a:cs typeface="IBM Plex Sans"/>
                <a:sym typeface="IBM Plex Sans"/>
              </a:defRPr>
            </a:lvl3pPr>
            <a:lvl4pPr lvl="3">
              <a:spcBef>
                <a:spcPts val="0"/>
              </a:spcBef>
              <a:spcAft>
                <a:spcPts val="0"/>
              </a:spcAft>
              <a:buSzPts val="2800"/>
              <a:buFont typeface="IBM Plex Sans"/>
              <a:buNone/>
              <a:defRPr b="1">
                <a:latin typeface="IBM Plex Sans"/>
                <a:ea typeface="IBM Plex Sans"/>
                <a:cs typeface="IBM Plex Sans"/>
                <a:sym typeface="IBM Plex Sans"/>
              </a:defRPr>
            </a:lvl4pPr>
            <a:lvl5pPr lvl="4">
              <a:spcBef>
                <a:spcPts val="0"/>
              </a:spcBef>
              <a:spcAft>
                <a:spcPts val="0"/>
              </a:spcAft>
              <a:buSzPts val="2800"/>
              <a:buFont typeface="IBM Plex Sans"/>
              <a:buNone/>
              <a:defRPr b="1">
                <a:latin typeface="IBM Plex Sans"/>
                <a:ea typeface="IBM Plex Sans"/>
                <a:cs typeface="IBM Plex Sans"/>
                <a:sym typeface="IBM Plex Sans"/>
              </a:defRPr>
            </a:lvl5pPr>
            <a:lvl6pPr lvl="5">
              <a:spcBef>
                <a:spcPts val="0"/>
              </a:spcBef>
              <a:spcAft>
                <a:spcPts val="0"/>
              </a:spcAft>
              <a:buSzPts val="2800"/>
              <a:buFont typeface="IBM Plex Sans"/>
              <a:buNone/>
              <a:defRPr b="1">
                <a:latin typeface="IBM Plex Sans"/>
                <a:ea typeface="IBM Plex Sans"/>
                <a:cs typeface="IBM Plex Sans"/>
                <a:sym typeface="IBM Plex Sans"/>
              </a:defRPr>
            </a:lvl6pPr>
            <a:lvl7pPr lvl="6">
              <a:spcBef>
                <a:spcPts val="0"/>
              </a:spcBef>
              <a:spcAft>
                <a:spcPts val="0"/>
              </a:spcAft>
              <a:buSzPts val="2800"/>
              <a:buFont typeface="IBM Plex Sans"/>
              <a:buNone/>
              <a:defRPr b="1">
                <a:latin typeface="IBM Plex Sans"/>
                <a:ea typeface="IBM Plex Sans"/>
                <a:cs typeface="IBM Plex Sans"/>
                <a:sym typeface="IBM Plex Sans"/>
              </a:defRPr>
            </a:lvl7pPr>
            <a:lvl8pPr lvl="7">
              <a:spcBef>
                <a:spcPts val="0"/>
              </a:spcBef>
              <a:spcAft>
                <a:spcPts val="0"/>
              </a:spcAft>
              <a:buSzPts val="2800"/>
              <a:buFont typeface="IBM Plex Sans"/>
              <a:buNone/>
              <a:defRPr b="1">
                <a:latin typeface="IBM Plex Sans"/>
                <a:ea typeface="IBM Plex Sans"/>
                <a:cs typeface="IBM Plex Sans"/>
                <a:sym typeface="IBM Plex Sans"/>
              </a:defRPr>
            </a:lvl8pPr>
            <a:lvl9pPr lvl="8">
              <a:spcBef>
                <a:spcPts val="0"/>
              </a:spcBef>
              <a:spcAft>
                <a:spcPts val="0"/>
              </a:spcAft>
              <a:buSzPts val="2800"/>
              <a:buFont typeface="IBM Plex Sans"/>
              <a:buNone/>
              <a:defRPr b="1">
                <a:latin typeface="IBM Plex Sans"/>
                <a:ea typeface="IBM Plex Sans"/>
                <a:cs typeface="IBM Plex Sans"/>
                <a:sym typeface="IBM Plex Sans"/>
              </a:defRPr>
            </a:lvl9pPr>
          </a:lstStyle>
          <a:p/>
        </p:txBody>
      </p:sp>
      <p:sp>
        <p:nvSpPr>
          <p:cNvPr id="80" name="Google Shape;80;p18"/>
          <p:cNvSpPr txBox="1"/>
          <p:nvPr>
            <p:ph idx="12" type="sldNum"/>
          </p:nvPr>
        </p:nvSpPr>
        <p:spPr>
          <a:xfrm>
            <a:off x="8472458" y="4708071"/>
            <a:ext cx="548700" cy="393600"/>
          </a:xfrm>
          <a:prstGeom prst="rect">
            <a:avLst/>
          </a:prstGeom>
        </p:spPr>
        <p:txBody>
          <a:bodyPr anchorCtr="0" anchor="ctr" bIns="91425" lIns="91425" spcFirstLastPara="1" rIns="91425" wrap="square" tIns="91425">
            <a:normAutofit/>
          </a:bodyPr>
          <a:lstStyle>
            <a:lvl1pPr lvl="0">
              <a:buNone/>
              <a:defRPr sz="700">
                <a:latin typeface="Public Sans"/>
                <a:ea typeface="Public Sans"/>
                <a:cs typeface="Public Sans"/>
                <a:sym typeface="Public Sans"/>
              </a:defRPr>
            </a:lvl1pPr>
            <a:lvl2pPr lvl="1">
              <a:buNone/>
              <a:defRPr sz="700">
                <a:latin typeface="Public Sans"/>
                <a:ea typeface="Public Sans"/>
                <a:cs typeface="Public Sans"/>
                <a:sym typeface="Public Sans"/>
              </a:defRPr>
            </a:lvl2pPr>
            <a:lvl3pPr lvl="2">
              <a:buNone/>
              <a:defRPr sz="700">
                <a:latin typeface="Public Sans"/>
                <a:ea typeface="Public Sans"/>
                <a:cs typeface="Public Sans"/>
                <a:sym typeface="Public Sans"/>
              </a:defRPr>
            </a:lvl3pPr>
            <a:lvl4pPr lvl="3">
              <a:buNone/>
              <a:defRPr sz="700">
                <a:latin typeface="Public Sans"/>
                <a:ea typeface="Public Sans"/>
                <a:cs typeface="Public Sans"/>
                <a:sym typeface="Public Sans"/>
              </a:defRPr>
            </a:lvl4pPr>
            <a:lvl5pPr lvl="4">
              <a:buNone/>
              <a:defRPr sz="700">
                <a:latin typeface="Public Sans"/>
                <a:ea typeface="Public Sans"/>
                <a:cs typeface="Public Sans"/>
                <a:sym typeface="Public Sans"/>
              </a:defRPr>
            </a:lvl5pPr>
            <a:lvl6pPr lvl="5">
              <a:buNone/>
              <a:defRPr sz="700">
                <a:latin typeface="Public Sans"/>
                <a:ea typeface="Public Sans"/>
                <a:cs typeface="Public Sans"/>
                <a:sym typeface="Public Sans"/>
              </a:defRPr>
            </a:lvl6pPr>
            <a:lvl7pPr lvl="6">
              <a:buNone/>
              <a:defRPr sz="700">
                <a:latin typeface="Public Sans"/>
                <a:ea typeface="Public Sans"/>
                <a:cs typeface="Public Sans"/>
                <a:sym typeface="Public Sans"/>
              </a:defRPr>
            </a:lvl7pPr>
            <a:lvl8pPr lvl="7">
              <a:buNone/>
              <a:defRPr sz="700">
                <a:latin typeface="Public Sans"/>
                <a:ea typeface="Public Sans"/>
                <a:cs typeface="Public Sans"/>
                <a:sym typeface="Public Sans"/>
              </a:defRPr>
            </a:lvl8pPr>
            <a:lvl9pPr lvl="8">
              <a:buNone/>
              <a:defRPr sz="700">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grpSp>
        <p:nvGrpSpPr>
          <p:cNvPr id="81" name="Google Shape;81;p18"/>
          <p:cNvGrpSpPr/>
          <p:nvPr/>
        </p:nvGrpSpPr>
        <p:grpSpPr>
          <a:xfrm>
            <a:off x="234472" y="4814456"/>
            <a:ext cx="551241" cy="180744"/>
            <a:chOff x="238125" y="1712450"/>
            <a:chExt cx="6797050" cy="2228650"/>
          </a:xfrm>
        </p:grpSpPr>
        <p:sp>
          <p:nvSpPr>
            <p:cNvPr id="82" name="Google Shape;82;p18"/>
            <p:cNvSpPr/>
            <p:nvPr/>
          </p:nvSpPr>
          <p:spPr>
            <a:xfrm>
              <a:off x="2525200" y="2404475"/>
              <a:ext cx="4509975" cy="854650"/>
            </a:xfrm>
            <a:custGeom>
              <a:rect b="b" l="l" r="r" t="t"/>
              <a:pathLst>
                <a:path extrusionOk="0" h="34186" w="180399">
                  <a:moveTo>
                    <a:pt x="144958" y="13583"/>
                  </a:moveTo>
                  <a:cubicBezTo>
                    <a:pt x="145929" y="13583"/>
                    <a:pt x="146842" y="13812"/>
                    <a:pt x="147584" y="14268"/>
                  </a:cubicBezTo>
                  <a:cubicBezTo>
                    <a:pt x="148383" y="14725"/>
                    <a:pt x="148953" y="15296"/>
                    <a:pt x="149410" y="16037"/>
                  </a:cubicBezTo>
                  <a:cubicBezTo>
                    <a:pt x="149809" y="16836"/>
                    <a:pt x="150038" y="17692"/>
                    <a:pt x="150038" y="18720"/>
                  </a:cubicBezTo>
                  <a:lnTo>
                    <a:pt x="139598" y="18720"/>
                  </a:lnTo>
                  <a:cubicBezTo>
                    <a:pt x="139631" y="17835"/>
                    <a:pt x="139858" y="17002"/>
                    <a:pt x="140279" y="16266"/>
                  </a:cubicBezTo>
                  <a:cubicBezTo>
                    <a:pt x="140735" y="15467"/>
                    <a:pt x="141363" y="14782"/>
                    <a:pt x="142162" y="14325"/>
                  </a:cubicBezTo>
                  <a:cubicBezTo>
                    <a:pt x="142961" y="13869"/>
                    <a:pt x="143874" y="13583"/>
                    <a:pt x="144958" y="13583"/>
                  </a:cubicBezTo>
                  <a:close/>
                  <a:moveTo>
                    <a:pt x="46455" y="13698"/>
                  </a:moveTo>
                  <a:cubicBezTo>
                    <a:pt x="47597" y="13698"/>
                    <a:pt x="48567" y="14040"/>
                    <a:pt x="49309" y="14725"/>
                  </a:cubicBezTo>
                  <a:cubicBezTo>
                    <a:pt x="50108" y="15353"/>
                    <a:pt x="50679" y="16266"/>
                    <a:pt x="51078" y="17407"/>
                  </a:cubicBezTo>
                  <a:cubicBezTo>
                    <a:pt x="51478" y="18549"/>
                    <a:pt x="51649" y="19804"/>
                    <a:pt x="51649" y="21288"/>
                  </a:cubicBezTo>
                  <a:cubicBezTo>
                    <a:pt x="51649" y="22715"/>
                    <a:pt x="51478" y="24027"/>
                    <a:pt x="51078" y="25169"/>
                  </a:cubicBezTo>
                  <a:cubicBezTo>
                    <a:pt x="50679" y="26253"/>
                    <a:pt x="50108" y="27166"/>
                    <a:pt x="49309" y="27851"/>
                  </a:cubicBezTo>
                  <a:cubicBezTo>
                    <a:pt x="48567" y="28479"/>
                    <a:pt x="47597" y="28821"/>
                    <a:pt x="46455" y="28821"/>
                  </a:cubicBezTo>
                  <a:cubicBezTo>
                    <a:pt x="45314" y="28821"/>
                    <a:pt x="44344" y="28479"/>
                    <a:pt x="43545" y="27851"/>
                  </a:cubicBezTo>
                  <a:cubicBezTo>
                    <a:pt x="42746" y="27166"/>
                    <a:pt x="42175" y="26253"/>
                    <a:pt x="41776" y="25169"/>
                  </a:cubicBezTo>
                  <a:cubicBezTo>
                    <a:pt x="41376" y="24027"/>
                    <a:pt x="41205" y="22715"/>
                    <a:pt x="41205" y="21288"/>
                  </a:cubicBezTo>
                  <a:cubicBezTo>
                    <a:pt x="41205" y="19804"/>
                    <a:pt x="41376" y="18549"/>
                    <a:pt x="41776" y="17407"/>
                  </a:cubicBezTo>
                  <a:cubicBezTo>
                    <a:pt x="42175" y="16266"/>
                    <a:pt x="42746" y="15353"/>
                    <a:pt x="43545" y="14725"/>
                  </a:cubicBezTo>
                  <a:cubicBezTo>
                    <a:pt x="44344" y="14040"/>
                    <a:pt x="45314" y="13698"/>
                    <a:pt x="46455" y="13698"/>
                  </a:cubicBezTo>
                  <a:close/>
                  <a:moveTo>
                    <a:pt x="60381" y="8790"/>
                  </a:moveTo>
                  <a:lnTo>
                    <a:pt x="69112" y="33672"/>
                  </a:lnTo>
                  <a:lnTo>
                    <a:pt x="76874" y="33672"/>
                  </a:lnTo>
                  <a:lnTo>
                    <a:pt x="85606" y="8790"/>
                  </a:lnTo>
                  <a:lnTo>
                    <a:pt x="78301" y="8790"/>
                  </a:lnTo>
                  <a:lnTo>
                    <a:pt x="73107" y="26595"/>
                  </a:lnTo>
                  <a:lnTo>
                    <a:pt x="72879" y="26595"/>
                  </a:lnTo>
                  <a:lnTo>
                    <a:pt x="67686" y="8790"/>
                  </a:lnTo>
                  <a:close/>
                  <a:moveTo>
                    <a:pt x="87203" y="457"/>
                  </a:moveTo>
                  <a:lnTo>
                    <a:pt x="96734" y="33672"/>
                  </a:lnTo>
                  <a:lnTo>
                    <a:pt x="103583" y="33672"/>
                  </a:lnTo>
                  <a:lnTo>
                    <a:pt x="109860" y="11986"/>
                  </a:lnTo>
                  <a:lnTo>
                    <a:pt x="110146" y="11986"/>
                  </a:lnTo>
                  <a:lnTo>
                    <a:pt x="116480" y="33672"/>
                  </a:lnTo>
                  <a:lnTo>
                    <a:pt x="123329" y="33672"/>
                  </a:lnTo>
                  <a:lnTo>
                    <a:pt x="132803" y="457"/>
                  </a:lnTo>
                  <a:lnTo>
                    <a:pt x="125155" y="457"/>
                  </a:lnTo>
                  <a:lnTo>
                    <a:pt x="119619" y="23571"/>
                  </a:lnTo>
                  <a:lnTo>
                    <a:pt x="119334" y="23571"/>
                  </a:lnTo>
                  <a:lnTo>
                    <a:pt x="113285" y="457"/>
                  </a:lnTo>
                  <a:lnTo>
                    <a:pt x="106721" y="457"/>
                  </a:lnTo>
                  <a:lnTo>
                    <a:pt x="100672" y="23514"/>
                  </a:lnTo>
                  <a:lnTo>
                    <a:pt x="100387" y="23514"/>
                  </a:lnTo>
                  <a:lnTo>
                    <a:pt x="94908" y="457"/>
                  </a:lnTo>
                  <a:close/>
                  <a:moveTo>
                    <a:pt x="161052" y="457"/>
                  </a:moveTo>
                  <a:lnTo>
                    <a:pt x="161052" y="33672"/>
                  </a:lnTo>
                  <a:lnTo>
                    <a:pt x="167958" y="33672"/>
                  </a:lnTo>
                  <a:lnTo>
                    <a:pt x="167958" y="457"/>
                  </a:lnTo>
                  <a:close/>
                  <a:moveTo>
                    <a:pt x="173493" y="457"/>
                  </a:moveTo>
                  <a:lnTo>
                    <a:pt x="173493" y="33672"/>
                  </a:lnTo>
                  <a:lnTo>
                    <a:pt x="180399" y="33672"/>
                  </a:lnTo>
                  <a:lnTo>
                    <a:pt x="180399" y="457"/>
                  </a:lnTo>
                  <a:close/>
                  <a:moveTo>
                    <a:pt x="15523" y="1"/>
                  </a:moveTo>
                  <a:cubicBezTo>
                    <a:pt x="13355" y="1"/>
                    <a:pt x="11300" y="400"/>
                    <a:pt x="9417" y="1142"/>
                  </a:cubicBezTo>
                  <a:cubicBezTo>
                    <a:pt x="7534" y="1941"/>
                    <a:pt x="5879" y="3026"/>
                    <a:pt x="4452" y="4509"/>
                  </a:cubicBezTo>
                  <a:cubicBezTo>
                    <a:pt x="3025" y="5993"/>
                    <a:pt x="1941" y="7762"/>
                    <a:pt x="1142" y="9931"/>
                  </a:cubicBezTo>
                  <a:cubicBezTo>
                    <a:pt x="400" y="11986"/>
                    <a:pt x="0" y="14440"/>
                    <a:pt x="0" y="17122"/>
                  </a:cubicBezTo>
                  <a:cubicBezTo>
                    <a:pt x="0" y="20603"/>
                    <a:pt x="628" y="23628"/>
                    <a:pt x="1941" y="26196"/>
                  </a:cubicBezTo>
                  <a:cubicBezTo>
                    <a:pt x="3253" y="28707"/>
                    <a:pt x="5137" y="30704"/>
                    <a:pt x="7477" y="32074"/>
                  </a:cubicBezTo>
                  <a:cubicBezTo>
                    <a:pt x="9816" y="33444"/>
                    <a:pt x="12556" y="34129"/>
                    <a:pt x="15695" y="34129"/>
                  </a:cubicBezTo>
                  <a:cubicBezTo>
                    <a:pt x="18434" y="34129"/>
                    <a:pt x="20945" y="33558"/>
                    <a:pt x="23114" y="32416"/>
                  </a:cubicBezTo>
                  <a:cubicBezTo>
                    <a:pt x="25282" y="31332"/>
                    <a:pt x="26937" y="29677"/>
                    <a:pt x="28193" y="27623"/>
                  </a:cubicBezTo>
                  <a:cubicBezTo>
                    <a:pt x="29391" y="25511"/>
                    <a:pt x="30019" y="23000"/>
                    <a:pt x="30019" y="20089"/>
                  </a:cubicBezTo>
                  <a:lnTo>
                    <a:pt x="30019" y="15923"/>
                  </a:lnTo>
                  <a:lnTo>
                    <a:pt x="16151" y="15923"/>
                  </a:lnTo>
                  <a:lnTo>
                    <a:pt x="16151" y="21174"/>
                  </a:lnTo>
                  <a:lnTo>
                    <a:pt x="23283" y="21174"/>
                  </a:lnTo>
                  <a:cubicBezTo>
                    <a:pt x="23256" y="22477"/>
                    <a:pt x="22919" y="23671"/>
                    <a:pt x="22372" y="24655"/>
                  </a:cubicBezTo>
                  <a:cubicBezTo>
                    <a:pt x="21744" y="25682"/>
                    <a:pt x="20888" y="26481"/>
                    <a:pt x="19747" y="27052"/>
                  </a:cubicBezTo>
                  <a:cubicBezTo>
                    <a:pt x="18662" y="27623"/>
                    <a:pt x="17293" y="27908"/>
                    <a:pt x="15695" y="27908"/>
                  </a:cubicBezTo>
                  <a:cubicBezTo>
                    <a:pt x="13925" y="27908"/>
                    <a:pt x="12442" y="27508"/>
                    <a:pt x="11129" y="26652"/>
                  </a:cubicBezTo>
                  <a:cubicBezTo>
                    <a:pt x="9874" y="25796"/>
                    <a:pt x="8846" y="24541"/>
                    <a:pt x="8161" y="22943"/>
                  </a:cubicBezTo>
                  <a:cubicBezTo>
                    <a:pt x="7477" y="21345"/>
                    <a:pt x="7134" y="19348"/>
                    <a:pt x="7134" y="17065"/>
                  </a:cubicBezTo>
                  <a:cubicBezTo>
                    <a:pt x="7134" y="14725"/>
                    <a:pt x="7477" y="12784"/>
                    <a:pt x="8161" y="11187"/>
                  </a:cubicBezTo>
                  <a:cubicBezTo>
                    <a:pt x="8903" y="9532"/>
                    <a:pt x="9874" y="8333"/>
                    <a:pt x="11186" y="7477"/>
                  </a:cubicBezTo>
                  <a:cubicBezTo>
                    <a:pt x="12442" y="6621"/>
                    <a:pt x="13925" y="6221"/>
                    <a:pt x="15638" y="6221"/>
                  </a:cubicBezTo>
                  <a:cubicBezTo>
                    <a:pt x="16551" y="6221"/>
                    <a:pt x="17350" y="6336"/>
                    <a:pt x="18092" y="6564"/>
                  </a:cubicBezTo>
                  <a:cubicBezTo>
                    <a:pt x="18891" y="6792"/>
                    <a:pt x="19518" y="7135"/>
                    <a:pt x="20146" y="7534"/>
                  </a:cubicBezTo>
                  <a:cubicBezTo>
                    <a:pt x="20717" y="7991"/>
                    <a:pt x="21230" y="8504"/>
                    <a:pt x="21630" y="9132"/>
                  </a:cubicBezTo>
                  <a:cubicBezTo>
                    <a:pt x="22029" y="9703"/>
                    <a:pt x="22372" y="10388"/>
                    <a:pt x="22600" y="11187"/>
                  </a:cubicBezTo>
                  <a:lnTo>
                    <a:pt x="29734" y="11187"/>
                  </a:lnTo>
                  <a:cubicBezTo>
                    <a:pt x="29506" y="9532"/>
                    <a:pt x="28992" y="8048"/>
                    <a:pt x="28193" y="6678"/>
                  </a:cubicBezTo>
                  <a:cubicBezTo>
                    <a:pt x="27394" y="5308"/>
                    <a:pt x="26367" y="4110"/>
                    <a:pt x="25111" y="3140"/>
                  </a:cubicBezTo>
                  <a:cubicBezTo>
                    <a:pt x="23856" y="2169"/>
                    <a:pt x="22372" y="1371"/>
                    <a:pt x="20774" y="857"/>
                  </a:cubicBezTo>
                  <a:cubicBezTo>
                    <a:pt x="19176" y="286"/>
                    <a:pt x="17407" y="1"/>
                    <a:pt x="15523" y="1"/>
                  </a:cubicBezTo>
                  <a:close/>
                  <a:moveTo>
                    <a:pt x="46455" y="8447"/>
                  </a:moveTo>
                  <a:cubicBezTo>
                    <a:pt x="43887" y="8447"/>
                    <a:pt x="41719" y="8961"/>
                    <a:pt x="39892" y="10045"/>
                  </a:cubicBezTo>
                  <a:cubicBezTo>
                    <a:pt x="38066" y="11129"/>
                    <a:pt x="36639" y="12613"/>
                    <a:pt x="35669" y="14554"/>
                  </a:cubicBezTo>
                  <a:cubicBezTo>
                    <a:pt x="34642" y="16494"/>
                    <a:pt x="34185" y="18720"/>
                    <a:pt x="34185" y="21345"/>
                  </a:cubicBezTo>
                  <a:cubicBezTo>
                    <a:pt x="34185" y="23856"/>
                    <a:pt x="34642" y="26139"/>
                    <a:pt x="35669" y="28022"/>
                  </a:cubicBezTo>
                  <a:cubicBezTo>
                    <a:pt x="36639" y="29962"/>
                    <a:pt x="38066" y="31446"/>
                    <a:pt x="39892" y="32531"/>
                  </a:cubicBezTo>
                  <a:cubicBezTo>
                    <a:pt x="41719" y="33615"/>
                    <a:pt x="43887" y="34186"/>
                    <a:pt x="46455" y="34186"/>
                  </a:cubicBezTo>
                  <a:cubicBezTo>
                    <a:pt x="48967" y="34186"/>
                    <a:pt x="51135" y="33615"/>
                    <a:pt x="52961" y="32531"/>
                  </a:cubicBezTo>
                  <a:cubicBezTo>
                    <a:pt x="54788" y="31446"/>
                    <a:pt x="56214" y="29962"/>
                    <a:pt x="57185" y="28022"/>
                  </a:cubicBezTo>
                  <a:cubicBezTo>
                    <a:pt x="58212" y="26139"/>
                    <a:pt x="58668" y="23856"/>
                    <a:pt x="58668" y="21345"/>
                  </a:cubicBezTo>
                  <a:cubicBezTo>
                    <a:pt x="58668" y="18720"/>
                    <a:pt x="58212" y="16494"/>
                    <a:pt x="57185" y="14554"/>
                  </a:cubicBezTo>
                  <a:cubicBezTo>
                    <a:pt x="56214" y="12613"/>
                    <a:pt x="54788" y="11129"/>
                    <a:pt x="52961" y="10045"/>
                  </a:cubicBezTo>
                  <a:cubicBezTo>
                    <a:pt x="51135" y="8961"/>
                    <a:pt x="48967" y="8447"/>
                    <a:pt x="46455" y="8447"/>
                  </a:cubicBezTo>
                  <a:close/>
                  <a:moveTo>
                    <a:pt x="144844" y="8447"/>
                  </a:moveTo>
                  <a:cubicBezTo>
                    <a:pt x="142390" y="8447"/>
                    <a:pt x="140279" y="8961"/>
                    <a:pt x="138452" y="10045"/>
                  </a:cubicBezTo>
                  <a:cubicBezTo>
                    <a:pt x="136626" y="11129"/>
                    <a:pt x="135257" y="12670"/>
                    <a:pt x="134229" y="14611"/>
                  </a:cubicBezTo>
                  <a:cubicBezTo>
                    <a:pt x="133259" y="16551"/>
                    <a:pt x="132745" y="18777"/>
                    <a:pt x="132745" y="21345"/>
                  </a:cubicBezTo>
                  <a:cubicBezTo>
                    <a:pt x="132745" y="23970"/>
                    <a:pt x="133259" y="26253"/>
                    <a:pt x="134229" y="28136"/>
                  </a:cubicBezTo>
                  <a:cubicBezTo>
                    <a:pt x="135257" y="30077"/>
                    <a:pt x="136626" y="31560"/>
                    <a:pt x="138510" y="32588"/>
                  </a:cubicBezTo>
                  <a:cubicBezTo>
                    <a:pt x="140336" y="33615"/>
                    <a:pt x="142561" y="34186"/>
                    <a:pt x="145130" y="34186"/>
                  </a:cubicBezTo>
                  <a:cubicBezTo>
                    <a:pt x="147184" y="34186"/>
                    <a:pt x="148953" y="33843"/>
                    <a:pt x="150551" y="33215"/>
                  </a:cubicBezTo>
                  <a:cubicBezTo>
                    <a:pt x="152092" y="32588"/>
                    <a:pt x="153405" y="31675"/>
                    <a:pt x="154375" y="30533"/>
                  </a:cubicBezTo>
                  <a:cubicBezTo>
                    <a:pt x="155402" y="29392"/>
                    <a:pt x="156087" y="28079"/>
                    <a:pt x="156372" y="26538"/>
                  </a:cubicBezTo>
                  <a:lnTo>
                    <a:pt x="149981" y="26139"/>
                  </a:lnTo>
                  <a:cubicBezTo>
                    <a:pt x="149752" y="26767"/>
                    <a:pt x="149410" y="27280"/>
                    <a:pt x="148953" y="27680"/>
                  </a:cubicBezTo>
                  <a:cubicBezTo>
                    <a:pt x="148497" y="28136"/>
                    <a:pt x="147983" y="28479"/>
                    <a:pt x="147355" y="28707"/>
                  </a:cubicBezTo>
                  <a:cubicBezTo>
                    <a:pt x="146671" y="28878"/>
                    <a:pt x="145986" y="28992"/>
                    <a:pt x="145244" y="28992"/>
                  </a:cubicBezTo>
                  <a:cubicBezTo>
                    <a:pt x="144045" y="28992"/>
                    <a:pt x="143075" y="28764"/>
                    <a:pt x="142219" y="28250"/>
                  </a:cubicBezTo>
                  <a:cubicBezTo>
                    <a:pt x="141363" y="27794"/>
                    <a:pt x="140735" y="27109"/>
                    <a:pt x="140279" y="26196"/>
                  </a:cubicBezTo>
                  <a:cubicBezTo>
                    <a:pt x="139822" y="25283"/>
                    <a:pt x="139594" y="24256"/>
                    <a:pt x="139594" y="23000"/>
                  </a:cubicBezTo>
                  <a:lnTo>
                    <a:pt x="156544" y="23000"/>
                  </a:lnTo>
                  <a:lnTo>
                    <a:pt x="156544" y="21117"/>
                  </a:lnTo>
                  <a:cubicBezTo>
                    <a:pt x="156544" y="18948"/>
                    <a:pt x="156258" y="17122"/>
                    <a:pt x="155631" y="15524"/>
                  </a:cubicBezTo>
                  <a:cubicBezTo>
                    <a:pt x="155060" y="13983"/>
                    <a:pt x="154204" y="12613"/>
                    <a:pt x="153177" y="11586"/>
                  </a:cubicBezTo>
                  <a:cubicBezTo>
                    <a:pt x="152092" y="10559"/>
                    <a:pt x="150837" y="9760"/>
                    <a:pt x="149410" y="9246"/>
                  </a:cubicBezTo>
                  <a:cubicBezTo>
                    <a:pt x="147983" y="8733"/>
                    <a:pt x="146499" y="8447"/>
                    <a:pt x="144844" y="8447"/>
                  </a:cubicBez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p:nvPr/>
          </p:nvSpPr>
          <p:spPr>
            <a:xfrm>
              <a:off x="653300" y="2120550"/>
              <a:ext cx="1131425" cy="616400"/>
            </a:xfrm>
            <a:custGeom>
              <a:rect b="b" l="l" r="r" t="t"/>
              <a:pathLst>
                <a:path extrusionOk="0" h="24656" w="45257">
                  <a:moveTo>
                    <a:pt x="22600" y="1"/>
                  </a:moveTo>
                  <a:cubicBezTo>
                    <a:pt x="10102" y="1"/>
                    <a:pt x="0" y="10159"/>
                    <a:pt x="0" y="22658"/>
                  </a:cubicBezTo>
                  <a:cubicBezTo>
                    <a:pt x="0" y="23343"/>
                    <a:pt x="0" y="24027"/>
                    <a:pt x="57" y="24655"/>
                  </a:cubicBezTo>
                  <a:lnTo>
                    <a:pt x="45200" y="24655"/>
                  </a:lnTo>
                  <a:cubicBezTo>
                    <a:pt x="45257" y="24027"/>
                    <a:pt x="45257" y="23343"/>
                    <a:pt x="45257" y="22658"/>
                  </a:cubicBezTo>
                  <a:cubicBezTo>
                    <a:pt x="45257" y="10159"/>
                    <a:pt x="35156" y="1"/>
                    <a:pt x="22600" y="1"/>
                  </a:cubicBez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p:nvPr/>
          </p:nvSpPr>
          <p:spPr>
            <a:xfrm>
              <a:off x="1293900" y="1712450"/>
              <a:ext cx="482275" cy="359625"/>
            </a:xfrm>
            <a:custGeom>
              <a:rect b="b" l="l" r="r" t="t"/>
              <a:pathLst>
                <a:path extrusionOk="0" h="14385" w="19291">
                  <a:moveTo>
                    <a:pt x="9528" y="1"/>
                  </a:moveTo>
                  <a:cubicBezTo>
                    <a:pt x="5351" y="1"/>
                    <a:pt x="2000" y="995"/>
                    <a:pt x="1" y="1772"/>
                  </a:cubicBezTo>
                  <a:lnTo>
                    <a:pt x="1" y="14385"/>
                  </a:lnTo>
                  <a:cubicBezTo>
                    <a:pt x="2055" y="13586"/>
                    <a:pt x="5537" y="12615"/>
                    <a:pt x="9874" y="12615"/>
                  </a:cubicBezTo>
                  <a:cubicBezTo>
                    <a:pt x="13983" y="12672"/>
                    <a:pt x="17236" y="13643"/>
                    <a:pt x="19291" y="14385"/>
                  </a:cubicBezTo>
                  <a:lnTo>
                    <a:pt x="19291" y="1772"/>
                  </a:lnTo>
                  <a:cubicBezTo>
                    <a:pt x="17236" y="973"/>
                    <a:pt x="13983" y="60"/>
                    <a:pt x="9874" y="3"/>
                  </a:cubicBezTo>
                  <a:cubicBezTo>
                    <a:pt x="9758" y="1"/>
                    <a:pt x="9643" y="1"/>
                    <a:pt x="9528" y="1"/>
                  </a:cubicBez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1144100" y="1712525"/>
              <a:ext cx="149825" cy="483675"/>
            </a:xfrm>
            <a:custGeom>
              <a:rect b="b" l="l" r="r" t="t"/>
              <a:pathLst>
                <a:path extrusionOk="0" h="19347" w="5993">
                  <a:moveTo>
                    <a:pt x="1" y="0"/>
                  </a:moveTo>
                  <a:lnTo>
                    <a:pt x="1" y="19347"/>
                  </a:lnTo>
                  <a:lnTo>
                    <a:pt x="5993" y="19347"/>
                  </a:lnTo>
                  <a:lnTo>
                    <a:pt x="5993" y="0"/>
                  </a:ln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a:off x="497775" y="2823950"/>
              <a:ext cx="1442475" cy="149825"/>
            </a:xfrm>
            <a:custGeom>
              <a:rect b="b" l="l" r="r" t="t"/>
              <a:pathLst>
                <a:path extrusionOk="0" h="5993" w="57699">
                  <a:moveTo>
                    <a:pt x="1" y="0"/>
                  </a:moveTo>
                  <a:lnTo>
                    <a:pt x="1" y="5993"/>
                  </a:lnTo>
                  <a:lnTo>
                    <a:pt x="57699" y="5993"/>
                  </a:lnTo>
                  <a:lnTo>
                    <a:pt x="57699" y="0"/>
                  </a:ln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a:off x="238125" y="3062225"/>
              <a:ext cx="1961800" cy="149825"/>
            </a:xfrm>
            <a:custGeom>
              <a:rect b="b" l="l" r="r" t="t"/>
              <a:pathLst>
                <a:path extrusionOk="0" h="5993" w="78472">
                  <a:moveTo>
                    <a:pt x="0" y="0"/>
                  </a:moveTo>
                  <a:lnTo>
                    <a:pt x="0" y="5992"/>
                  </a:lnTo>
                  <a:lnTo>
                    <a:pt x="78471" y="5992"/>
                  </a:lnTo>
                  <a:lnTo>
                    <a:pt x="78471" y="0"/>
                  </a:ln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p:nvPr/>
          </p:nvSpPr>
          <p:spPr>
            <a:xfrm>
              <a:off x="326575" y="3299050"/>
              <a:ext cx="283950" cy="405225"/>
            </a:xfrm>
            <a:custGeom>
              <a:rect b="b" l="l" r="r" t="t"/>
              <a:pathLst>
                <a:path extrusionOk="0" h="16209" w="11358">
                  <a:moveTo>
                    <a:pt x="0" y="1"/>
                  </a:moveTo>
                  <a:lnTo>
                    <a:pt x="0" y="16208"/>
                  </a:lnTo>
                  <a:lnTo>
                    <a:pt x="11357" y="16208"/>
                  </a:lnTo>
                  <a:lnTo>
                    <a:pt x="11357" y="1"/>
                  </a:ln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827350" y="3299050"/>
              <a:ext cx="283950" cy="405225"/>
            </a:xfrm>
            <a:custGeom>
              <a:rect b="b" l="l" r="r" t="t"/>
              <a:pathLst>
                <a:path extrusionOk="0" h="16209" w="11358">
                  <a:moveTo>
                    <a:pt x="1" y="1"/>
                  </a:moveTo>
                  <a:lnTo>
                    <a:pt x="1" y="16208"/>
                  </a:lnTo>
                  <a:lnTo>
                    <a:pt x="11358" y="16208"/>
                  </a:lnTo>
                  <a:lnTo>
                    <a:pt x="11358" y="1"/>
                  </a:ln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1326725" y="3299050"/>
              <a:ext cx="283950" cy="405225"/>
            </a:xfrm>
            <a:custGeom>
              <a:rect b="b" l="l" r="r" t="t"/>
              <a:pathLst>
                <a:path extrusionOk="0" h="16209" w="11358">
                  <a:moveTo>
                    <a:pt x="0" y="1"/>
                  </a:moveTo>
                  <a:lnTo>
                    <a:pt x="0" y="16208"/>
                  </a:lnTo>
                  <a:lnTo>
                    <a:pt x="11357" y="16208"/>
                  </a:lnTo>
                  <a:lnTo>
                    <a:pt x="11357" y="1"/>
                  </a:ln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a:off x="1827525" y="3299050"/>
              <a:ext cx="283950" cy="405225"/>
            </a:xfrm>
            <a:custGeom>
              <a:rect b="b" l="l" r="r" t="t"/>
              <a:pathLst>
                <a:path extrusionOk="0" h="16209" w="11358">
                  <a:moveTo>
                    <a:pt x="0" y="1"/>
                  </a:moveTo>
                  <a:lnTo>
                    <a:pt x="0" y="16208"/>
                  </a:lnTo>
                  <a:lnTo>
                    <a:pt x="11357" y="16208"/>
                  </a:lnTo>
                  <a:lnTo>
                    <a:pt x="11357" y="1"/>
                  </a:ln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a:off x="238125" y="3791275"/>
              <a:ext cx="1961800" cy="149825"/>
            </a:xfrm>
            <a:custGeom>
              <a:rect b="b" l="l" r="r" t="t"/>
              <a:pathLst>
                <a:path extrusionOk="0" h="5993" w="78472">
                  <a:moveTo>
                    <a:pt x="0" y="1"/>
                  </a:moveTo>
                  <a:lnTo>
                    <a:pt x="0" y="5993"/>
                  </a:lnTo>
                  <a:lnTo>
                    <a:pt x="78471" y="5993"/>
                  </a:lnTo>
                  <a:lnTo>
                    <a:pt x="78471" y="1"/>
                  </a:lnTo>
                  <a:close/>
                </a:path>
              </a:pathLst>
            </a:cu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3">
  <p:cSld name="TITLE_2_2_1">
    <p:bg>
      <p:bgPr>
        <a:solidFill>
          <a:schemeClr val="lt1"/>
        </a:solidFill>
      </p:bgPr>
    </p:bg>
    <p:spTree>
      <p:nvGrpSpPr>
        <p:cNvPr id="93" name="Shape 93"/>
        <p:cNvGrpSpPr/>
        <p:nvPr/>
      </p:nvGrpSpPr>
      <p:grpSpPr>
        <a:xfrm>
          <a:off x="0" y="0"/>
          <a:ext cx="0" cy="0"/>
          <a:chOff x="0" y="0"/>
          <a:chExt cx="0" cy="0"/>
        </a:xfrm>
      </p:grpSpPr>
      <p:sp>
        <p:nvSpPr>
          <p:cNvPr id="94" name="Google Shape;94;p1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2 1">
  <p:cSld name="TITLE_2_2_1_1">
    <p:bg>
      <p:bgPr>
        <a:solidFill>
          <a:schemeClr val="lt1"/>
        </a:solidFill>
      </p:bgPr>
    </p:bg>
    <p:spTree>
      <p:nvGrpSpPr>
        <p:cNvPr id="95" name="Shape 95"/>
        <p:cNvGrpSpPr/>
        <p:nvPr/>
      </p:nvGrpSpPr>
      <p:grpSpPr>
        <a:xfrm>
          <a:off x="0" y="0"/>
          <a:ext cx="0" cy="0"/>
          <a:chOff x="0" y="0"/>
          <a:chExt cx="0" cy="0"/>
        </a:xfrm>
      </p:grpSpPr>
      <p:sp>
        <p:nvSpPr>
          <p:cNvPr id="96" name="Google Shape;96;p20"/>
          <p:cNvSpPr txBox="1"/>
          <p:nvPr>
            <p:ph idx="12" type="sldNum"/>
          </p:nvPr>
        </p:nvSpPr>
        <p:spPr>
          <a:xfrm>
            <a:off x="8472458" y="4708067"/>
            <a:ext cx="548700" cy="393600"/>
          </a:xfrm>
          <a:prstGeom prst="rect">
            <a:avLst/>
          </a:prstGeom>
        </p:spPr>
        <p:txBody>
          <a:bodyPr anchorCtr="0" anchor="ctr" bIns="91425" lIns="91425" spcFirstLastPara="1" rIns="91425" wrap="square" tIns="91425">
            <a:normAutofit/>
          </a:bodyPr>
          <a:lstStyle>
            <a:lvl1pPr lvl="0">
              <a:buNone/>
              <a:defRPr sz="700">
                <a:latin typeface="IBM Plex Sans"/>
                <a:ea typeface="IBM Plex Sans"/>
                <a:cs typeface="IBM Plex Sans"/>
                <a:sym typeface="IBM Plex Sans"/>
              </a:defRPr>
            </a:lvl1pPr>
            <a:lvl2pPr lvl="1">
              <a:buNone/>
              <a:defRPr sz="700">
                <a:latin typeface="IBM Plex Sans"/>
                <a:ea typeface="IBM Plex Sans"/>
                <a:cs typeface="IBM Plex Sans"/>
                <a:sym typeface="IBM Plex Sans"/>
              </a:defRPr>
            </a:lvl2pPr>
            <a:lvl3pPr lvl="2">
              <a:buNone/>
              <a:defRPr sz="700">
                <a:latin typeface="IBM Plex Sans"/>
                <a:ea typeface="IBM Plex Sans"/>
                <a:cs typeface="IBM Plex Sans"/>
                <a:sym typeface="IBM Plex Sans"/>
              </a:defRPr>
            </a:lvl3pPr>
            <a:lvl4pPr lvl="3">
              <a:buNone/>
              <a:defRPr sz="700">
                <a:latin typeface="IBM Plex Sans"/>
                <a:ea typeface="IBM Plex Sans"/>
                <a:cs typeface="IBM Plex Sans"/>
                <a:sym typeface="IBM Plex Sans"/>
              </a:defRPr>
            </a:lvl4pPr>
            <a:lvl5pPr lvl="4">
              <a:buNone/>
              <a:defRPr sz="700">
                <a:latin typeface="IBM Plex Sans"/>
                <a:ea typeface="IBM Plex Sans"/>
                <a:cs typeface="IBM Plex Sans"/>
                <a:sym typeface="IBM Plex Sans"/>
              </a:defRPr>
            </a:lvl5pPr>
            <a:lvl6pPr lvl="5">
              <a:buNone/>
              <a:defRPr sz="700">
                <a:latin typeface="IBM Plex Sans"/>
                <a:ea typeface="IBM Plex Sans"/>
                <a:cs typeface="IBM Plex Sans"/>
                <a:sym typeface="IBM Plex Sans"/>
              </a:defRPr>
            </a:lvl6pPr>
            <a:lvl7pPr lvl="6">
              <a:buNone/>
              <a:defRPr sz="700">
                <a:latin typeface="IBM Plex Sans"/>
                <a:ea typeface="IBM Plex Sans"/>
                <a:cs typeface="IBM Plex Sans"/>
                <a:sym typeface="IBM Plex Sans"/>
              </a:defRPr>
            </a:lvl7pPr>
            <a:lvl8pPr lvl="7">
              <a:buNone/>
              <a:defRPr sz="700">
                <a:latin typeface="IBM Plex Sans"/>
                <a:ea typeface="IBM Plex Sans"/>
                <a:cs typeface="IBM Plex Sans"/>
                <a:sym typeface="IBM Plex Sans"/>
              </a:defRPr>
            </a:lvl8pPr>
            <a:lvl9pPr lvl="8">
              <a:buNone/>
              <a:defRPr sz="7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Font typeface="IBM Plex Sans"/>
              <a:buNone/>
              <a:defRPr b="1">
                <a:latin typeface="IBM Plex Sans"/>
                <a:ea typeface="IBM Plex Sans"/>
                <a:cs typeface="IBM Plex Sans"/>
                <a:sym typeface="IBM Plex Sans"/>
              </a:defRPr>
            </a:lvl2pPr>
            <a:lvl3pPr lvl="2">
              <a:spcBef>
                <a:spcPts val="0"/>
              </a:spcBef>
              <a:spcAft>
                <a:spcPts val="0"/>
              </a:spcAft>
              <a:buSzPts val="2800"/>
              <a:buFont typeface="IBM Plex Sans"/>
              <a:buNone/>
              <a:defRPr b="1">
                <a:latin typeface="IBM Plex Sans"/>
                <a:ea typeface="IBM Plex Sans"/>
                <a:cs typeface="IBM Plex Sans"/>
                <a:sym typeface="IBM Plex Sans"/>
              </a:defRPr>
            </a:lvl3pPr>
            <a:lvl4pPr lvl="3">
              <a:spcBef>
                <a:spcPts val="0"/>
              </a:spcBef>
              <a:spcAft>
                <a:spcPts val="0"/>
              </a:spcAft>
              <a:buSzPts val="2800"/>
              <a:buFont typeface="IBM Plex Sans"/>
              <a:buNone/>
              <a:defRPr b="1">
                <a:latin typeface="IBM Plex Sans"/>
                <a:ea typeface="IBM Plex Sans"/>
                <a:cs typeface="IBM Plex Sans"/>
                <a:sym typeface="IBM Plex Sans"/>
              </a:defRPr>
            </a:lvl4pPr>
            <a:lvl5pPr lvl="4">
              <a:spcBef>
                <a:spcPts val="0"/>
              </a:spcBef>
              <a:spcAft>
                <a:spcPts val="0"/>
              </a:spcAft>
              <a:buSzPts val="2800"/>
              <a:buFont typeface="IBM Plex Sans"/>
              <a:buNone/>
              <a:defRPr b="1">
                <a:latin typeface="IBM Plex Sans"/>
                <a:ea typeface="IBM Plex Sans"/>
                <a:cs typeface="IBM Plex Sans"/>
                <a:sym typeface="IBM Plex Sans"/>
              </a:defRPr>
            </a:lvl5pPr>
            <a:lvl6pPr lvl="5">
              <a:spcBef>
                <a:spcPts val="0"/>
              </a:spcBef>
              <a:spcAft>
                <a:spcPts val="0"/>
              </a:spcAft>
              <a:buSzPts val="2800"/>
              <a:buFont typeface="IBM Plex Sans"/>
              <a:buNone/>
              <a:defRPr b="1">
                <a:latin typeface="IBM Plex Sans"/>
                <a:ea typeface="IBM Plex Sans"/>
                <a:cs typeface="IBM Plex Sans"/>
                <a:sym typeface="IBM Plex Sans"/>
              </a:defRPr>
            </a:lvl6pPr>
            <a:lvl7pPr lvl="6">
              <a:spcBef>
                <a:spcPts val="0"/>
              </a:spcBef>
              <a:spcAft>
                <a:spcPts val="0"/>
              </a:spcAft>
              <a:buSzPts val="2800"/>
              <a:buFont typeface="IBM Plex Sans"/>
              <a:buNone/>
              <a:defRPr b="1">
                <a:latin typeface="IBM Plex Sans"/>
                <a:ea typeface="IBM Plex Sans"/>
                <a:cs typeface="IBM Plex Sans"/>
                <a:sym typeface="IBM Plex Sans"/>
              </a:defRPr>
            </a:lvl7pPr>
            <a:lvl8pPr lvl="7">
              <a:spcBef>
                <a:spcPts val="0"/>
              </a:spcBef>
              <a:spcAft>
                <a:spcPts val="0"/>
              </a:spcAft>
              <a:buSzPts val="2800"/>
              <a:buFont typeface="IBM Plex Sans"/>
              <a:buNone/>
              <a:defRPr b="1">
                <a:latin typeface="IBM Plex Sans"/>
                <a:ea typeface="IBM Plex Sans"/>
                <a:cs typeface="IBM Plex Sans"/>
                <a:sym typeface="IBM Plex Sans"/>
              </a:defRPr>
            </a:lvl8pPr>
            <a:lvl9pPr lvl="8">
              <a:spcBef>
                <a:spcPts val="0"/>
              </a:spcBef>
              <a:spcAft>
                <a:spcPts val="0"/>
              </a:spcAft>
              <a:buSzPts val="2800"/>
              <a:buFont typeface="IBM Plex Sans"/>
              <a:buNone/>
              <a:defRPr b="1">
                <a:latin typeface="IBM Plex Sans"/>
                <a:ea typeface="IBM Plex Sans"/>
                <a:cs typeface="IBM Plex Sans"/>
                <a:sym typeface="IBM Plex Sans"/>
              </a:defRPr>
            </a:lvl9pPr>
          </a:lstStyle>
          <a:p/>
        </p:txBody>
      </p:sp>
      <p:sp>
        <p:nvSpPr>
          <p:cNvPr id="98" name="Google Shape;98;p20"/>
          <p:cNvSpPr txBox="1"/>
          <p:nvPr>
            <p:ph idx="2" type="title"/>
          </p:nvPr>
        </p:nvSpPr>
        <p:spPr>
          <a:xfrm>
            <a:off x="311700" y="253100"/>
            <a:ext cx="8520600" cy="326400"/>
          </a:xfrm>
          <a:prstGeom prst="rect">
            <a:avLst/>
          </a:prstGeom>
        </p:spPr>
        <p:txBody>
          <a:bodyPr anchorCtr="0" anchor="t" bIns="91425" lIns="91425" spcFirstLastPara="1" rIns="91425" wrap="square" tIns="91425">
            <a:normAutofit/>
          </a:bodyPr>
          <a:lstStyle>
            <a:lvl1pPr lvl="0">
              <a:spcBef>
                <a:spcPts val="0"/>
              </a:spcBef>
              <a:spcAft>
                <a:spcPts val="0"/>
              </a:spcAft>
              <a:buClr>
                <a:srgbClr val="EA5125"/>
              </a:buClr>
              <a:buSzPts val="1400"/>
              <a:buNone/>
              <a:defRPr b="0" sz="1400">
                <a:solidFill>
                  <a:srgbClr val="EA5125"/>
                </a:solidFill>
              </a:defRPr>
            </a:lvl1pPr>
            <a:lvl2pPr lvl="1">
              <a:spcBef>
                <a:spcPts val="0"/>
              </a:spcBef>
              <a:spcAft>
                <a:spcPts val="0"/>
              </a:spcAft>
              <a:buSzPts val="1400"/>
              <a:buFont typeface="IBM Plex Sans"/>
              <a:buNone/>
              <a:defRPr b="1" sz="1400">
                <a:latin typeface="IBM Plex Sans"/>
                <a:ea typeface="IBM Plex Sans"/>
                <a:cs typeface="IBM Plex Sans"/>
                <a:sym typeface="IBM Plex Sans"/>
              </a:defRPr>
            </a:lvl2pPr>
            <a:lvl3pPr lvl="2">
              <a:spcBef>
                <a:spcPts val="0"/>
              </a:spcBef>
              <a:spcAft>
                <a:spcPts val="0"/>
              </a:spcAft>
              <a:buSzPts val="1400"/>
              <a:buFont typeface="IBM Plex Sans"/>
              <a:buNone/>
              <a:defRPr b="1" sz="1400">
                <a:latin typeface="IBM Plex Sans"/>
                <a:ea typeface="IBM Plex Sans"/>
                <a:cs typeface="IBM Plex Sans"/>
                <a:sym typeface="IBM Plex Sans"/>
              </a:defRPr>
            </a:lvl3pPr>
            <a:lvl4pPr lvl="3">
              <a:spcBef>
                <a:spcPts val="0"/>
              </a:spcBef>
              <a:spcAft>
                <a:spcPts val="0"/>
              </a:spcAft>
              <a:buSzPts val="1400"/>
              <a:buFont typeface="IBM Plex Sans"/>
              <a:buNone/>
              <a:defRPr b="1" sz="1400">
                <a:latin typeface="IBM Plex Sans"/>
                <a:ea typeface="IBM Plex Sans"/>
                <a:cs typeface="IBM Plex Sans"/>
                <a:sym typeface="IBM Plex Sans"/>
              </a:defRPr>
            </a:lvl4pPr>
            <a:lvl5pPr lvl="4">
              <a:spcBef>
                <a:spcPts val="0"/>
              </a:spcBef>
              <a:spcAft>
                <a:spcPts val="0"/>
              </a:spcAft>
              <a:buSzPts val="1400"/>
              <a:buFont typeface="IBM Plex Sans"/>
              <a:buNone/>
              <a:defRPr b="1" sz="1400">
                <a:latin typeface="IBM Plex Sans"/>
                <a:ea typeface="IBM Plex Sans"/>
                <a:cs typeface="IBM Plex Sans"/>
                <a:sym typeface="IBM Plex Sans"/>
              </a:defRPr>
            </a:lvl5pPr>
            <a:lvl6pPr lvl="5">
              <a:spcBef>
                <a:spcPts val="0"/>
              </a:spcBef>
              <a:spcAft>
                <a:spcPts val="0"/>
              </a:spcAft>
              <a:buSzPts val="1400"/>
              <a:buFont typeface="IBM Plex Sans"/>
              <a:buNone/>
              <a:defRPr b="1" sz="1400">
                <a:latin typeface="IBM Plex Sans"/>
                <a:ea typeface="IBM Plex Sans"/>
                <a:cs typeface="IBM Plex Sans"/>
                <a:sym typeface="IBM Plex Sans"/>
              </a:defRPr>
            </a:lvl6pPr>
            <a:lvl7pPr lvl="6">
              <a:spcBef>
                <a:spcPts val="0"/>
              </a:spcBef>
              <a:spcAft>
                <a:spcPts val="0"/>
              </a:spcAft>
              <a:buSzPts val="1400"/>
              <a:buFont typeface="IBM Plex Sans"/>
              <a:buNone/>
              <a:defRPr b="1" sz="1400">
                <a:latin typeface="IBM Plex Sans"/>
                <a:ea typeface="IBM Plex Sans"/>
                <a:cs typeface="IBM Plex Sans"/>
                <a:sym typeface="IBM Plex Sans"/>
              </a:defRPr>
            </a:lvl7pPr>
            <a:lvl8pPr lvl="7">
              <a:spcBef>
                <a:spcPts val="0"/>
              </a:spcBef>
              <a:spcAft>
                <a:spcPts val="0"/>
              </a:spcAft>
              <a:buSzPts val="1400"/>
              <a:buFont typeface="IBM Plex Sans"/>
              <a:buNone/>
              <a:defRPr b="1" sz="1400">
                <a:latin typeface="IBM Plex Sans"/>
                <a:ea typeface="IBM Plex Sans"/>
                <a:cs typeface="IBM Plex Sans"/>
                <a:sym typeface="IBM Plex Sans"/>
              </a:defRPr>
            </a:lvl8pPr>
            <a:lvl9pPr lvl="8">
              <a:spcBef>
                <a:spcPts val="0"/>
              </a:spcBef>
              <a:spcAft>
                <a:spcPts val="0"/>
              </a:spcAft>
              <a:buSzPts val="1400"/>
              <a:buFont typeface="IBM Plex Sans"/>
              <a:buNone/>
              <a:defRPr b="1" sz="1400">
                <a:latin typeface="IBM Plex Sans"/>
                <a:ea typeface="IBM Plex Sans"/>
                <a:cs typeface="IBM Plex Sans"/>
                <a:sym typeface="IBM Plex Sans"/>
              </a:defRPr>
            </a:lvl9pPr>
          </a:lstStyle>
          <a:p/>
        </p:txBody>
      </p:sp>
      <p:pic>
        <p:nvPicPr>
          <p:cNvPr id="99" name="Google Shape;99;p20"/>
          <p:cNvPicPr preferRelativeResize="0"/>
          <p:nvPr/>
        </p:nvPicPr>
        <p:blipFill>
          <a:blip r:embed="rId2">
            <a:alphaModFix/>
          </a:blip>
          <a:stretch>
            <a:fillRect/>
          </a:stretch>
        </p:blipFill>
        <p:spPr>
          <a:xfrm>
            <a:off x="80026" y="4894800"/>
            <a:ext cx="704399" cy="148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 name="Shape 104"/>
        <p:cNvGrpSpPr/>
        <p:nvPr/>
      </p:nvGrpSpPr>
      <p:grpSpPr>
        <a:xfrm>
          <a:off x="0" y="0"/>
          <a:ext cx="0" cy="0"/>
          <a:chOff x="0" y="0"/>
          <a:chExt cx="0" cy="0"/>
        </a:xfrm>
      </p:grpSpPr>
      <p:sp>
        <p:nvSpPr>
          <p:cNvPr id="105" name="Google Shape;105;p2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6" name="Google Shape;106;p2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7" name="Google Shape;107;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2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0" name="Google Shape;11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1" name="Shape 111"/>
        <p:cNvGrpSpPr/>
        <p:nvPr/>
      </p:nvGrpSpPr>
      <p:grpSpPr>
        <a:xfrm>
          <a:off x="0" y="0"/>
          <a:ext cx="0" cy="0"/>
          <a:chOff x="0" y="0"/>
          <a:chExt cx="0" cy="0"/>
        </a:xfrm>
      </p:grpSpPr>
      <p:sp>
        <p:nvSpPr>
          <p:cNvPr id="112" name="Google Shape;112;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3" name="Google Shape;113;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14" name="Google Shape;11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15" name="Google Shape;115;p24"/>
          <p:cNvPicPr preferRelativeResize="0"/>
          <p:nvPr/>
        </p:nvPicPr>
        <p:blipFill>
          <a:blip r:embed="rId2">
            <a:alphaModFix/>
          </a:blip>
          <a:stretch>
            <a:fillRect/>
          </a:stretch>
        </p:blipFill>
        <p:spPr>
          <a:xfrm>
            <a:off x="80026" y="4894800"/>
            <a:ext cx="704399" cy="1482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6" name="Shape 116"/>
        <p:cNvGrpSpPr/>
        <p:nvPr/>
      </p:nvGrpSpPr>
      <p:grpSpPr>
        <a:xfrm>
          <a:off x="0" y="0"/>
          <a:ext cx="0" cy="0"/>
          <a:chOff x="0" y="0"/>
          <a:chExt cx="0" cy="0"/>
        </a:xfrm>
      </p:grpSpPr>
      <p:sp>
        <p:nvSpPr>
          <p:cNvPr id="117" name="Google Shape;117;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8" name="Google Shape;118;p2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9" name="Google Shape;119;p2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20" name="Google Shape;12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3" name="Google Shape;12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sp>
        <p:nvSpPr>
          <p:cNvPr id="125" name="Google Shape;125;p2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6" name="Google Shape;126;p2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27" name="Google Shape;12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8" name="Shape 128"/>
        <p:cNvGrpSpPr/>
        <p:nvPr/>
      </p:nvGrpSpPr>
      <p:grpSpPr>
        <a:xfrm>
          <a:off x="0" y="0"/>
          <a:ext cx="0" cy="0"/>
          <a:chOff x="0" y="0"/>
          <a:chExt cx="0" cy="0"/>
        </a:xfrm>
      </p:grpSpPr>
      <p:sp>
        <p:nvSpPr>
          <p:cNvPr id="129" name="Google Shape;129;p2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0" name="Google Shape;130;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1" name="Shape 131"/>
        <p:cNvGrpSpPr/>
        <p:nvPr/>
      </p:nvGrpSpPr>
      <p:grpSpPr>
        <a:xfrm>
          <a:off x="0" y="0"/>
          <a:ext cx="0" cy="0"/>
          <a:chOff x="0" y="0"/>
          <a:chExt cx="0" cy="0"/>
        </a:xfrm>
      </p:grpSpPr>
      <p:sp>
        <p:nvSpPr>
          <p:cNvPr id="132" name="Google Shape;132;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4" name="Google Shape;134;p2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5" name="Google Shape;135;p2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6" name="Google Shape;136;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7" name="Shape 137"/>
        <p:cNvGrpSpPr/>
        <p:nvPr/>
      </p:nvGrpSpPr>
      <p:grpSpPr>
        <a:xfrm>
          <a:off x="0" y="0"/>
          <a:ext cx="0" cy="0"/>
          <a:chOff x="0" y="0"/>
          <a:chExt cx="0" cy="0"/>
        </a:xfrm>
      </p:grpSpPr>
      <p:sp>
        <p:nvSpPr>
          <p:cNvPr id="138" name="Google Shape;138;p3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39" name="Google Shape;13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0" name="Shape 140"/>
        <p:cNvGrpSpPr/>
        <p:nvPr/>
      </p:nvGrpSpPr>
      <p:grpSpPr>
        <a:xfrm>
          <a:off x="0" y="0"/>
          <a:ext cx="0" cy="0"/>
          <a:chOff x="0" y="0"/>
          <a:chExt cx="0" cy="0"/>
        </a:xfrm>
      </p:grpSpPr>
      <p:sp>
        <p:nvSpPr>
          <p:cNvPr id="141" name="Google Shape;141;p3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2" name="Google Shape;142;p3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43" name="Google Shape;143;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lt1"/>
        </a:solidFill>
      </p:bgPr>
    </p:bg>
    <p:spTree>
      <p:nvGrpSpPr>
        <p:cNvPr id="146" name="Shape 146"/>
        <p:cNvGrpSpPr/>
        <p:nvPr/>
      </p:nvGrpSpPr>
      <p:grpSpPr>
        <a:xfrm>
          <a:off x="0" y="0"/>
          <a:ext cx="0" cy="0"/>
          <a:chOff x="0" y="0"/>
          <a:chExt cx="0" cy="0"/>
        </a:xfrm>
      </p:grpSpPr>
      <p:sp>
        <p:nvSpPr>
          <p:cNvPr id="147" name="Google Shape;147;p3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2_1">
    <p:bg>
      <p:bgPr>
        <a:solidFill>
          <a:schemeClr val="lt1"/>
        </a:solidFill>
      </p:bgPr>
    </p:bg>
    <p:spTree>
      <p:nvGrpSpPr>
        <p:cNvPr id="148" name="Shape 148"/>
        <p:cNvGrpSpPr/>
        <p:nvPr/>
      </p:nvGrpSpPr>
      <p:grpSpPr>
        <a:xfrm>
          <a:off x="0" y="0"/>
          <a:ext cx="0" cy="0"/>
          <a:chOff x="0" y="0"/>
          <a:chExt cx="0" cy="0"/>
        </a:xfrm>
      </p:grpSpPr>
      <p:sp>
        <p:nvSpPr>
          <p:cNvPr id="149" name="Google Shape;149;p34"/>
          <p:cNvSpPr txBox="1"/>
          <p:nvPr>
            <p:ph type="title"/>
          </p:nvPr>
        </p:nvSpPr>
        <p:spPr>
          <a:xfrm>
            <a:off x="311700" y="2260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Font typeface="IBM Plex Sans"/>
              <a:buNone/>
              <a:defRPr b="1">
                <a:latin typeface="IBM Plex Sans"/>
                <a:ea typeface="IBM Plex Sans"/>
                <a:cs typeface="IBM Plex Sans"/>
                <a:sym typeface="IBM Plex Sans"/>
              </a:defRPr>
            </a:lvl2pPr>
            <a:lvl3pPr lvl="2">
              <a:spcBef>
                <a:spcPts val="0"/>
              </a:spcBef>
              <a:spcAft>
                <a:spcPts val="0"/>
              </a:spcAft>
              <a:buSzPts val="2800"/>
              <a:buFont typeface="IBM Plex Sans"/>
              <a:buNone/>
              <a:defRPr b="1">
                <a:latin typeface="IBM Plex Sans"/>
                <a:ea typeface="IBM Plex Sans"/>
                <a:cs typeface="IBM Plex Sans"/>
                <a:sym typeface="IBM Plex Sans"/>
              </a:defRPr>
            </a:lvl3pPr>
            <a:lvl4pPr lvl="3">
              <a:spcBef>
                <a:spcPts val="0"/>
              </a:spcBef>
              <a:spcAft>
                <a:spcPts val="0"/>
              </a:spcAft>
              <a:buSzPts val="2800"/>
              <a:buFont typeface="IBM Plex Sans"/>
              <a:buNone/>
              <a:defRPr b="1">
                <a:latin typeface="IBM Plex Sans"/>
                <a:ea typeface="IBM Plex Sans"/>
                <a:cs typeface="IBM Plex Sans"/>
                <a:sym typeface="IBM Plex Sans"/>
              </a:defRPr>
            </a:lvl4pPr>
            <a:lvl5pPr lvl="4">
              <a:spcBef>
                <a:spcPts val="0"/>
              </a:spcBef>
              <a:spcAft>
                <a:spcPts val="0"/>
              </a:spcAft>
              <a:buSzPts val="2800"/>
              <a:buFont typeface="IBM Plex Sans"/>
              <a:buNone/>
              <a:defRPr b="1">
                <a:latin typeface="IBM Plex Sans"/>
                <a:ea typeface="IBM Plex Sans"/>
                <a:cs typeface="IBM Plex Sans"/>
                <a:sym typeface="IBM Plex Sans"/>
              </a:defRPr>
            </a:lvl5pPr>
            <a:lvl6pPr lvl="5">
              <a:spcBef>
                <a:spcPts val="0"/>
              </a:spcBef>
              <a:spcAft>
                <a:spcPts val="0"/>
              </a:spcAft>
              <a:buSzPts val="2800"/>
              <a:buFont typeface="IBM Plex Sans"/>
              <a:buNone/>
              <a:defRPr b="1">
                <a:latin typeface="IBM Plex Sans"/>
                <a:ea typeface="IBM Plex Sans"/>
                <a:cs typeface="IBM Plex Sans"/>
                <a:sym typeface="IBM Plex Sans"/>
              </a:defRPr>
            </a:lvl6pPr>
            <a:lvl7pPr lvl="6">
              <a:spcBef>
                <a:spcPts val="0"/>
              </a:spcBef>
              <a:spcAft>
                <a:spcPts val="0"/>
              </a:spcAft>
              <a:buSzPts val="2800"/>
              <a:buFont typeface="IBM Plex Sans"/>
              <a:buNone/>
              <a:defRPr b="1">
                <a:latin typeface="IBM Plex Sans"/>
                <a:ea typeface="IBM Plex Sans"/>
                <a:cs typeface="IBM Plex Sans"/>
                <a:sym typeface="IBM Plex Sans"/>
              </a:defRPr>
            </a:lvl7pPr>
            <a:lvl8pPr lvl="7">
              <a:spcBef>
                <a:spcPts val="0"/>
              </a:spcBef>
              <a:spcAft>
                <a:spcPts val="0"/>
              </a:spcAft>
              <a:buSzPts val="2800"/>
              <a:buFont typeface="IBM Plex Sans"/>
              <a:buNone/>
              <a:defRPr b="1">
                <a:latin typeface="IBM Plex Sans"/>
                <a:ea typeface="IBM Plex Sans"/>
                <a:cs typeface="IBM Plex Sans"/>
                <a:sym typeface="IBM Plex Sans"/>
              </a:defRPr>
            </a:lvl8pPr>
            <a:lvl9pPr lvl="8">
              <a:spcBef>
                <a:spcPts val="0"/>
              </a:spcBef>
              <a:spcAft>
                <a:spcPts val="0"/>
              </a:spcAft>
              <a:buSzPts val="2800"/>
              <a:buFont typeface="IBM Plex Sans"/>
              <a:buNone/>
              <a:defRPr b="1">
                <a:latin typeface="IBM Plex Sans"/>
                <a:ea typeface="IBM Plex Sans"/>
                <a:cs typeface="IBM Plex Sans"/>
                <a:sym typeface="IBM Plex Sans"/>
              </a:defRPr>
            </a:lvl9pPr>
          </a:lstStyle>
          <a:p/>
        </p:txBody>
      </p:sp>
      <p:sp>
        <p:nvSpPr>
          <p:cNvPr id="150" name="Google Shape;150;p34"/>
          <p:cNvSpPr txBox="1"/>
          <p:nvPr>
            <p:ph idx="12" type="sldNum"/>
          </p:nvPr>
        </p:nvSpPr>
        <p:spPr>
          <a:xfrm>
            <a:off x="8472458" y="4708071"/>
            <a:ext cx="548700" cy="393600"/>
          </a:xfrm>
          <a:prstGeom prst="rect">
            <a:avLst/>
          </a:prstGeom>
        </p:spPr>
        <p:txBody>
          <a:bodyPr anchorCtr="0" anchor="ctr" bIns="91425" lIns="91425" spcFirstLastPara="1" rIns="91425" wrap="square" tIns="91425">
            <a:normAutofit/>
          </a:bodyPr>
          <a:lstStyle>
            <a:lvl1pPr lvl="0">
              <a:buNone/>
              <a:defRPr sz="700">
                <a:latin typeface="Public Sans"/>
                <a:ea typeface="Public Sans"/>
                <a:cs typeface="Public Sans"/>
                <a:sym typeface="Public Sans"/>
              </a:defRPr>
            </a:lvl1pPr>
            <a:lvl2pPr lvl="1">
              <a:buNone/>
              <a:defRPr sz="700">
                <a:latin typeface="Public Sans"/>
                <a:ea typeface="Public Sans"/>
                <a:cs typeface="Public Sans"/>
                <a:sym typeface="Public Sans"/>
              </a:defRPr>
            </a:lvl2pPr>
            <a:lvl3pPr lvl="2">
              <a:buNone/>
              <a:defRPr sz="700">
                <a:latin typeface="Public Sans"/>
                <a:ea typeface="Public Sans"/>
                <a:cs typeface="Public Sans"/>
                <a:sym typeface="Public Sans"/>
              </a:defRPr>
            </a:lvl3pPr>
            <a:lvl4pPr lvl="3">
              <a:buNone/>
              <a:defRPr sz="700">
                <a:latin typeface="Public Sans"/>
                <a:ea typeface="Public Sans"/>
                <a:cs typeface="Public Sans"/>
                <a:sym typeface="Public Sans"/>
              </a:defRPr>
            </a:lvl4pPr>
            <a:lvl5pPr lvl="4">
              <a:buNone/>
              <a:defRPr sz="700">
                <a:latin typeface="Public Sans"/>
                <a:ea typeface="Public Sans"/>
                <a:cs typeface="Public Sans"/>
                <a:sym typeface="Public Sans"/>
              </a:defRPr>
            </a:lvl5pPr>
            <a:lvl6pPr lvl="5">
              <a:buNone/>
              <a:defRPr sz="700">
                <a:latin typeface="Public Sans"/>
                <a:ea typeface="Public Sans"/>
                <a:cs typeface="Public Sans"/>
                <a:sym typeface="Public Sans"/>
              </a:defRPr>
            </a:lvl6pPr>
            <a:lvl7pPr lvl="6">
              <a:buNone/>
              <a:defRPr sz="700">
                <a:latin typeface="Public Sans"/>
                <a:ea typeface="Public Sans"/>
                <a:cs typeface="Public Sans"/>
                <a:sym typeface="Public Sans"/>
              </a:defRPr>
            </a:lvl7pPr>
            <a:lvl8pPr lvl="7">
              <a:buNone/>
              <a:defRPr sz="700">
                <a:latin typeface="Public Sans"/>
                <a:ea typeface="Public Sans"/>
                <a:cs typeface="Public Sans"/>
                <a:sym typeface="Public Sans"/>
              </a:defRPr>
            </a:lvl8pPr>
            <a:lvl9pPr lvl="8">
              <a:buNone/>
              <a:defRPr sz="700">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pic>
        <p:nvPicPr>
          <p:cNvPr id="151" name="Google Shape;151;p34"/>
          <p:cNvPicPr preferRelativeResize="0"/>
          <p:nvPr/>
        </p:nvPicPr>
        <p:blipFill>
          <a:blip r:embed="rId2">
            <a:alphaModFix/>
          </a:blip>
          <a:stretch>
            <a:fillRect/>
          </a:stretch>
        </p:blipFill>
        <p:spPr>
          <a:xfrm>
            <a:off x="80026" y="4894800"/>
            <a:ext cx="704399" cy="1482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_2">
    <p:bg>
      <p:bgPr>
        <a:solidFill>
          <a:schemeClr val="lt1"/>
        </a:solidFill>
      </p:bgPr>
    </p:bg>
    <p:spTree>
      <p:nvGrpSpPr>
        <p:cNvPr id="152" name="Shape 152"/>
        <p:cNvGrpSpPr/>
        <p:nvPr/>
      </p:nvGrpSpPr>
      <p:grpSpPr>
        <a:xfrm>
          <a:off x="0" y="0"/>
          <a:ext cx="0" cy="0"/>
          <a:chOff x="0" y="0"/>
          <a:chExt cx="0" cy="0"/>
        </a:xfrm>
      </p:grpSpPr>
      <p:sp>
        <p:nvSpPr>
          <p:cNvPr id="153" name="Google Shape;153;p3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2">
  <p:cSld name="TITLE_2_2_1">
    <p:bg>
      <p:bgPr>
        <a:solidFill>
          <a:schemeClr val="lt1"/>
        </a:solidFill>
      </p:bgPr>
    </p:bg>
    <p:spTree>
      <p:nvGrpSpPr>
        <p:cNvPr id="154" name="Shape 154"/>
        <p:cNvGrpSpPr/>
        <p:nvPr/>
      </p:nvGrpSpPr>
      <p:grpSpPr>
        <a:xfrm>
          <a:off x="0" y="0"/>
          <a:ext cx="0" cy="0"/>
          <a:chOff x="0" y="0"/>
          <a:chExt cx="0" cy="0"/>
        </a:xfrm>
      </p:grpSpPr>
      <p:sp>
        <p:nvSpPr>
          <p:cNvPr id="155" name="Google Shape;155;p36"/>
          <p:cNvSpPr txBox="1"/>
          <p:nvPr>
            <p:ph idx="12" type="sldNum"/>
          </p:nvPr>
        </p:nvSpPr>
        <p:spPr>
          <a:xfrm>
            <a:off x="8472458" y="4708067"/>
            <a:ext cx="548700" cy="393600"/>
          </a:xfrm>
          <a:prstGeom prst="rect">
            <a:avLst/>
          </a:prstGeom>
        </p:spPr>
        <p:txBody>
          <a:bodyPr anchorCtr="0" anchor="ctr" bIns="91425" lIns="91425" spcFirstLastPara="1" rIns="91425" wrap="square" tIns="91425">
            <a:normAutofit/>
          </a:bodyPr>
          <a:lstStyle>
            <a:lvl1pPr lvl="0">
              <a:buNone/>
              <a:defRPr sz="700">
                <a:latin typeface="IBM Plex Sans"/>
                <a:ea typeface="IBM Plex Sans"/>
                <a:cs typeface="IBM Plex Sans"/>
                <a:sym typeface="IBM Plex Sans"/>
              </a:defRPr>
            </a:lvl1pPr>
            <a:lvl2pPr lvl="1">
              <a:buNone/>
              <a:defRPr sz="700">
                <a:latin typeface="IBM Plex Sans"/>
                <a:ea typeface="IBM Plex Sans"/>
                <a:cs typeface="IBM Plex Sans"/>
                <a:sym typeface="IBM Plex Sans"/>
              </a:defRPr>
            </a:lvl2pPr>
            <a:lvl3pPr lvl="2">
              <a:buNone/>
              <a:defRPr sz="700">
                <a:latin typeface="IBM Plex Sans"/>
                <a:ea typeface="IBM Plex Sans"/>
                <a:cs typeface="IBM Plex Sans"/>
                <a:sym typeface="IBM Plex Sans"/>
              </a:defRPr>
            </a:lvl3pPr>
            <a:lvl4pPr lvl="3">
              <a:buNone/>
              <a:defRPr sz="700">
                <a:latin typeface="IBM Plex Sans"/>
                <a:ea typeface="IBM Plex Sans"/>
                <a:cs typeface="IBM Plex Sans"/>
                <a:sym typeface="IBM Plex Sans"/>
              </a:defRPr>
            </a:lvl4pPr>
            <a:lvl5pPr lvl="4">
              <a:buNone/>
              <a:defRPr sz="700">
                <a:latin typeface="IBM Plex Sans"/>
                <a:ea typeface="IBM Plex Sans"/>
                <a:cs typeface="IBM Plex Sans"/>
                <a:sym typeface="IBM Plex Sans"/>
              </a:defRPr>
            </a:lvl5pPr>
            <a:lvl6pPr lvl="5">
              <a:buNone/>
              <a:defRPr sz="700">
                <a:latin typeface="IBM Plex Sans"/>
                <a:ea typeface="IBM Plex Sans"/>
                <a:cs typeface="IBM Plex Sans"/>
                <a:sym typeface="IBM Plex Sans"/>
              </a:defRPr>
            </a:lvl6pPr>
            <a:lvl7pPr lvl="6">
              <a:buNone/>
              <a:defRPr sz="700">
                <a:latin typeface="IBM Plex Sans"/>
                <a:ea typeface="IBM Plex Sans"/>
                <a:cs typeface="IBM Plex Sans"/>
                <a:sym typeface="IBM Plex Sans"/>
              </a:defRPr>
            </a:lvl7pPr>
            <a:lvl8pPr lvl="7">
              <a:buNone/>
              <a:defRPr sz="700">
                <a:latin typeface="IBM Plex Sans"/>
                <a:ea typeface="IBM Plex Sans"/>
                <a:cs typeface="IBM Plex Sans"/>
                <a:sym typeface="IBM Plex Sans"/>
              </a:defRPr>
            </a:lvl8pPr>
            <a:lvl9pPr lvl="8">
              <a:buNone/>
              <a:defRPr sz="7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56" name="Google Shape;156;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Font typeface="IBM Plex Sans"/>
              <a:buNone/>
              <a:defRPr b="1">
                <a:latin typeface="IBM Plex Sans"/>
                <a:ea typeface="IBM Plex Sans"/>
                <a:cs typeface="IBM Plex Sans"/>
                <a:sym typeface="IBM Plex Sans"/>
              </a:defRPr>
            </a:lvl2pPr>
            <a:lvl3pPr lvl="2">
              <a:spcBef>
                <a:spcPts val="0"/>
              </a:spcBef>
              <a:spcAft>
                <a:spcPts val="0"/>
              </a:spcAft>
              <a:buSzPts val="2800"/>
              <a:buFont typeface="IBM Plex Sans"/>
              <a:buNone/>
              <a:defRPr b="1">
                <a:latin typeface="IBM Plex Sans"/>
                <a:ea typeface="IBM Plex Sans"/>
                <a:cs typeface="IBM Plex Sans"/>
                <a:sym typeface="IBM Plex Sans"/>
              </a:defRPr>
            </a:lvl3pPr>
            <a:lvl4pPr lvl="3">
              <a:spcBef>
                <a:spcPts val="0"/>
              </a:spcBef>
              <a:spcAft>
                <a:spcPts val="0"/>
              </a:spcAft>
              <a:buSzPts val="2800"/>
              <a:buFont typeface="IBM Plex Sans"/>
              <a:buNone/>
              <a:defRPr b="1">
                <a:latin typeface="IBM Plex Sans"/>
                <a:ea typeface="IBM Plex Sans"/>
                <a:cs typeface="IBM Plex Sans"/>
                <a:sym typeface="IBM Plex Sans"/>
              </a:defRPr>
            </a:lvl4pPr>
            <a:lvl5pPr lvl="4">
              <a:spcBef>
                <a:spcPts val="0"/>
              </a:spcBef>
              <a:spcAft>
                <a:spcPts val="0"/>
              </a:spcAft>
              <a:buSzPts val="2800"/>
              <a:buFont typeface="IBM Plex Sans"/>
              <a:buNone/>
              <a:defRPr b="1">
                <a:latin typeface="IBM Plex Sans"/>
                <a:ea typeface="IBM Plex Sans"/>
                <a:cs typeface="IBM Plex Sans"/>
                <a:sym typeface="IBM Plex Sans"/>
              </a:defRPr>
            </a:lvl5pPr>
            <a:lvl6pPr lvl="5">
              <a:spcBef>
                <a:spcPts val="0"/>
              </a:spcBef>
              <a:spcAft>
                <a:spcPts val="0"/>
              </a:spcAft>
              <a:buSzPts val="2800"/>
              <a:buFont typeface="IBM Plex Sans"/>
              <a:buNone/>
              <a:defRPr b="1">
                <a:latin typeface="IBM Plex Sans"/>
                <a:ea typeface="IBM Plex Sans"/>
                <a:cs typeface="IBM Plex Sans"/>
                <a:sym typeface="IBM Plex Sans"/>
              </a:defRPr>
            </a:lvl6pPr>
            <a:lvl7pPr lvl="6">
              <a:spcBef>
                <a:spcPts val="0"/>
              </a:spcBef>
              <a:spcAft>
                <a:spcPts val="0"/>
              </a:spcAft>
              <a:buSzPts val="2800"/>
              <a:buFont typeface="IBM Plex Sans"/>
              <a:buNone/>
              <a:defRPr b="1">
                <a:latin typeface="IBM Plex Sans"/>
                <a:ea typeface="IBM Plex Sans"/>
                <a:cs typeface="IBM Plex Sans"/>
                <a:sym typeface="IBM Plex Sans"/>
              </a:defRPr>
            </a:lvl7pPr>
            <a:lvl8pPr lvl="7">
              <a:spcBef>
                <a:spcPts val="0"/>
              </a:spcBef>
              <a:spcAft>
                <a:spcPts val="0"/>
              </a:spcAft>
              <a:buSzPts val="2800"/>
              <a:buFont typeface="IBM Plex Sans"/>
              <a:buNone/>
              <a:defRPr b="1">
                <a:latin typeface="IBM Plex Sans"/>
                <a:ea typeface="IBM Plex Sans"/>
                <a:cs typeface="IBM Plex Sans"/>
                <a:sym typeface="IBM Plex Sans"/>
              </a:defRPr>
            </a:lvl8pPr>
            <a:lvl9pPr lvl="8">
              <a:spcBef>
                <a:spcPts val="0"/>
              </a:spcBef>
              <a:spcAft>
                <a:spcPts val="0"/>
              </a:spcAft>
              <a:buSzPts val="2800"/>
              <a:buFont typeface="IBM Plex Sans"/>
              <a:buNone/>
              <a:defRPr b="1">
                <a:latin typeface="IBM Plex Sans"/>
                <a:ea typeface="IBM Plex Sans"/>
                <a:cs typeface="IBM Plex Sans"/>
                <a:sym typeface="IBM Plex Sans"/>
              </a:defRPr>
            </a:lvl9pPr>
          </a:lstStyle>
          <a:p/>
        </p:txBody>
      </p:sp>
      <p:sp>
        <p:nvSpPr>
          <p:cNvPr id="157" name="Google Shape;157;p36"/>
          <p:cNvSpPr txBox="1"/>
          <p:nvPr>
            <p:ph idx="2" type="title"/>
          </p:nvPr>
        </p:nvSpPr>
        <p:spPr>
          <a:xfrm>
            <a:off x="311700" y="253100"/>
            <a:ext cx="8520600" cy="326400"/>
          </a:xfrm>
          <a:prstGeom prst="rect">
            <a:avLst/>
          </a:prstGeom>
        </p:spPr>
        <p:txBody>
          <a:bodyPr anchorCtr="0" anchor="t" bIns="91425" lIns="91425" spcFirstLastPara="1" rIns="91425" wrap="square" tIns="91425">
            <a:normAutofit/>
          </a:bodyPr>
          <a:lstStyle>
            <a:lvl1pPr lvl="0">
              <a:spcBef>
                <a:spcPts val="0"/>
              </a:spcBef>
              <a:spcAft>
                <a:spcPts val="0"/>
              </a:spcAft>
              <a:buClr>
                <a:srgbClr val="EA5125"/>
              </a:buClr>
              <a:buSzPts val="1400"/>
              <a:buNone/>
              <a:defRPr b="0" sz="1400">
                <a:solidFill>
                  <a:srgbClr val="EA5125"/>
                </a:solidFill>
              </a:defRPr>
            </a:lvl1pPr>
            <a:lvl2pPr lvl="1">
              <a:spcBef>
                <a:spcPts val="0"/>
              </a:spcBef>
              <a:spcAft>
                <a:spcPts val="0"/>
              </a:spcAft>
              <a:buSzPts val="1400"/>
              <a:buFont typeface="IBM Plex Sans"/>
              <a:buNone/>
              <a:defRPr b="1" sz="1400">
                <a:latin typeface="IBM Plex Sans"/>
                <a:ea typeface="IBM Plex Sans"/>
                <a:cs typeface="IBM Plex Sans"/>
                <a:sym typeface="IBM Plex Sans"/>
              </a:defRPr>
            </a:lvl2pPr>
            <a:lvl3pPr lvl="2">
              <a:spcBef>
                <a:spcPts val="0"/>
              </a:spcBef>
              <a:spcAft>
                <a:spcPts val="0"/>
              </a:spcAft>
              <a:buSzPts val="1400"/>
              <a:buFont typeface="IBM Plex Sans"/>
              <a:buNone/>
              <a:defRPr b="1" sz="1400">
                <a:latin typeface="IBM Plex Sans"/>
                <a:ea typeface="IBM Plex Sans"/>
                <a:cs typeface="IBM Plex Sans"/>
                <a:sym typeface="IBM Plex Sans"/>
              </a:defRPr>
            </a:lvl3pPr>
            <a:lvl4pPr lvl="3">
              <a:spcBef>
                <a:spcPts val="0"/>
              </a:spcBef>
              <a:spcAft>
                <a:spcPts val="0"/>
              </a:spcAft>
              <a:buSzPts val="1400"/>
              <a:buFont typeface="IBM Plex Sans"/>
              <a:buNone/>
              <a:defRPr b="1" sz="1400">
                <a:latin typeface="IBM Plex Sans"/>
                <a:ea typeface="IBM Plex Sans"/>
                <a:cs typeface="IBM Plex Sans"/>
                <a:sym typeface="IBM Plex Sans"/>
              </a:defRPr>
            </a:lvl4pPr>
            <a:lvl5pPr lvl="4">
              <a:spcBef>
                <a:spcPts val="0"/>
              </a:spcBef>
              <a:spcAft>
                <a:spcPts val="0"/>
              </a:spcAft>
              <a:buSzPts val="1400"/>
              <a:buFont typeface="IBM Plex Sans"/>
              <a:buNone/>
              <a:defRPr b="1" sz="1400">
                <a:latin typeface="IBM Plex Sans"/>
                <a:ea typeface="IBM Plex Sans"/>
                <a:cs typeface="IBM Plex Sans"/>
                <a:sym typeface="IBM Plex Sans"/>
              </a:defRPr>
            </a:lvl5pPr>
            <a:lvl6pPr lvl="5">
              <a:spcBef>
                <a:spcPts val="0"/>
              </a:spcBef>
              <a:spcAft>
                <a:spcPts val="0"/>
              </a:spcAft>
              <a:buSzPts val="1400"/>
              <a:buFont typeface="IBM Plex Sans"/>
              <a:buNone/>
              <a:defRPr b="1" sz="1400">
                <a:latin typeface="IBM Plex Sans"/>
                <a:ea typeface="IBM Plex Sans"/>
                <a:cs typeface="IBM Plex Sans"/>
                <a:sym typeface="IBM Plex Sans"/>
              </a:defRPr>
            </a:lvl6pPr>
            <a:lvl7pPr lvl="6">
              <a:spcBef>
                <a:spcPts val="0"/>
              </a:spcBef>
              <a:spcAft>
                <a:spcPts val="0"/>
              </a:spcAft>
              <a:buSzPts val="1400"/>
              <a:buFont typeface="IBM Plex Sans"/>
              <a:buNone/>
              <a:defRPr b="1" sz="1400">
                <a:latin typeface="IBM Plex Sans"/>
                <a:ea typeface="IBM Plex Sans"/>
                <a:cs typeface="IBM Plex Sans"/>
                <a:sym typeface="IBM Plex Sans"/>
              </a:defRPr>
            </a:lvl7pPr>
            <a:lvl8pPr lvl="7">
              <a:spcBef>
                <a:spcPts val="0"/>
              </a:spcBef>
              <a:spcAft>
                <a:spcPts val="0"/>
              </a:spcAft>
              <a:buSzPts val="1400"/>
              <a:buFont typeface="IBM Plex Sans"/>
              <a:buNone/>
              <a:defRPr b="1" sz="1400">
                <a:latin typeface="IBM Plex Sans"/>
                <a:ea typeface="IBM Plex Sans"/>
                <a:cs typeface="IBM Plex Sans"/>
                <a:sym typeface="IBM Plex Sans"/>
              </a:defRPr>
            </a:lvl8pPr>
            <a:lvl9pPr lvl="8">
              <a:spcBef>
                <a:spcPts val="0"/>
              </a:spcBef>
              <a:spcAft>
                <a:spcPts val="0"/>
              </a:spcAft>
              <a:buSzPts val="1400"/>
              <a:buFont typeface="IBM Plex Sans"/>
              <a:buNone/>
              <a:defRPr b="1" sz="1400">
                <a:latin typeface="IBM Plex Sans"/>
                <a:ea typeface="IBM Plex Sans"/>
                <a:cs typeface="IBM Plex Sans"/>
                <a:sym typeface="IBM Plex Sans"/>
              </a:defRPr>
            </a:lvl9pPr>
          </a:lstStyle>
          <a:p/>
        </p:txBody>
      </p:sp>
      <p:pic>
        <p:nvPicPr>
          <p:cNvPr id="158" name="Google Shape;158;p36"/>
          <p:cNvPicPr preferRelativeResize="0"/>
          <p:nvPr/>
        </p:nvPicPr>
        <p:blipFill>
          <a:blip r:embed="rId2">
            <a:alphaModFix/>
          </a:blip>
          <a:stretch>
            <a:fillRect/>
          </a:stretch>
        </p:blipFill>
        <p:spPr>
          <a:xfrm>
            <a:off x="80026" y="4894800"/>
            <a:ext cx="704399" cy="1482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2 1">
  <p:cSld name="TITLE_2_2_1_1">
    <p:bg>
      <p:bgPr>
        <a:solidFill>
          <a:schemeClr val="lt1"/>
        </a:solidFill>
      </p:bgPr>
    </p:bg>
    <p:spTree>
      <p:nvGrpSpPr>
        <p:cNvPr id="159" name="Shape 159"/>
        <p:cNvGrpSpPr/>
        <p:nvPr/>
      </p:nvGrpSpPr>
      <p:grpSpPr>
        <a:xfrm>
          <a:off x="0" y="0"/>
          <a:ext cx="0" cy="0"/>
          <a:chOff x="0" y="0"/>
          <a:chExt cx="0" cy="0"/>
        </a:xfrm>
      </p:grpSpPr>
      <p:sp>
        <p:nvSpPr>
          <p:cNvPr id="160" name="Google Shape;160;p37"/>
          <p:cNvSpPr txBox="1"/>
          <p:nvPr>
            <p:ph idx="12" type="sldNum"/>
          </p:nvPr>
        </p:nvSpPr>
        <p:spPr>
          <a:xfrm>
            <a:off x="8472458" y="4708067"/>
            <a:ext cx="548700" cy="393600"/>
          </a:xfrm>
          <a:prstGeom prst="rect">
            <a:avLst/>
          </a:prstGeom>
        </p:spPr>
        <p:txBody>
          <a:bodyPr anchorCtr="0" anchor="ctr" bIns="91425" lIns="91425" spcFirstLastPara="1" rIns="91425" wrap="square" tIns="91425">
            <a:normAutofit/>
          </a:bodyPr>
          <a:lstStyle>
            <a:lvl1pPr lvl="0">
              <a:buNone/>
              <a:defRPr sz="700">
                <a:latin typeface="IBM Plex Sans"/>
                <a:ea typeface="IBM Plex Sans"/>
                <a:cs typeface="IBM Plex Sans"/>
                <a:sym typeface="IBM Plex Sans"/>
              </a:defRPr>
            </a:lvl1pPr>
            <a:lvl2pPr lvl="1">
              <a:buNone/>
              <a:defRPr sz="700">
                <a:latin typeface="IBM Plex Sans"/>
                <a:ea typeface="IBM Plex Sans"/>
                <a:cs typeface="IBM Plex Sans"/>
                <a:sym typeface="IBM Plex Sans"/>
              </a:defRPr>
            </a:lvl2pPr>
            <a:lvl3pPr lvl="2">
              <a:buNone/>
              <a:defRPr sz="700">
                <a:latin typeface="IBM Plex Sans"/>
                <a:ea typeface="IBM Plex Sans"/>
                <a:cs typeface="IBM Plex Sans"/>
                <a:sym typeface="IBM Plex Sans"/>
              </a:defRPr>
            </a:lvl3pPr>
            <a:lvl4pPr lvl="3">
              <a:buNone/>
              <a:defRPr sz="700">
                <a:latin typeface="IBM Plex Sans"/>
                <a:ea typeface="IBM Plex Sans"/>
                <a:cs typeface="IBM Plex Sans"/>
                <a:sym typeface="IBM Plex Sans"/>
              </a:defRPr>
            </a:lvl4pPr>
            <a:lvl5pPr lvl="4">
              <a:buNone/>
              <a:defRPr sz="700">
                <a:latin typeface="IBM Plex Sans"/>
                <a:ea typeface="IBM Plex Sans"/>
                <a:cs typeface="IBM Plex Sans"/>
                <a:sym typeface="IBM Plex Sans"/>
              </a:defRPr>
            </a:lvl5pPr>
            <a:lvl6pPr lvl="5">
              <a:buNone/>
              <a:defRPr sz="700">
                <a:latin typeface="IBM Plex Sans"/>
                <a:ea typeface="IBM Plex Sans"/>
                <a:cs typeface="IBM Plex Sans"/>
                <a:sym typeface="IBM Plex Sans"/>
              </a:defRPr>
            </a:lvl6pPr>
            <a:lvl7pPr lvl="6">
              <a:buNone/>
              <a:defRPr sz="700">
                <a:latin typeface="IBM Plex Sans"/>
                <a:ea typeface="IBM Plex Sans"/>
                <a:cs typeface="IBM Plex Sans"/>
                <a:sym typeface="IBM Plex Sans"/>
              </a:defRPr>
            </a:lvl7pPr>
            <a:lvl8pPr lvl="7">
              <a:buNone/>
              <a:defRPr sz="700">
                <a:latin typeface="IBM Plex Sans"/>
                <a:ea typeface="IBM Plex Sans"/>
                <a:cs typeface="IBM Plex Sans"/>
                <a:sym typeface="IBM Plex Sans"/>
              </a:defRPr>
            </a:lvl8pPr>
            <a:lvl9pPr lvl="8">
              <a:buNone/>
              <a:defRPr sz="7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61" name="Google Shape;161;p3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Font typeface="IBM Plex Sans"/>
              <a:buNone/>
              <a:defRPr b="1">
                <a:latin typeface="IBM Plex Sans"/>
                <a:ea typeface="IBM Plex Sans"/>
                <a:cs typeface="IBM Plex Sans"/>
                <a:sym typeface="IBM Plex Sans"/>
              </a:defRPr>
            </a:lvl2pPr>
            <a:lvl3pPr lvl="2">
              <a:spcBef>
                <a:spcPts val="0"/>
              </a:spcBef>
              <a:spcAft>
                <a:spcPts val="0"/>
              </a:spcAft>
              <a:buSzPts val="2800"/>
              <a:buFont typeface="IBM Plex Sans"/>
              <a:buNone/>
              <a:defRPr b="1">
                <a:latin typeface="IBM Plex Sans"/>
                <a:ea typeface="IBM Plex Sans"/>
                <a:cs typeface="IBM Plex Sans"/>
                <a:sym typeface="IBM Plex Sans"/>
              </a:defRPr>
            </a:lvl3pPr>
            <a:lvl4pPr lvl="3">
              <a:spcBef>
                <a:spcPts val="0"/>
              </a:spcBef>
              <a:spcAft>
                <a:spcPts val="0"/>
              </a:spcAft>
              <a:buSzPts val="2800"/>
              <a:buFont typeface="IBM Plex Sans"/>
              <a:buNone/>
              <a:defRPr b="1">
                <a:latin typeface="IBM Plex Sans"/>
                <a:ea typeface="IBM Plex Sans"/>
                <a:cs typeface="IBM Plex Sans"/>
                <a:sym typeface="IBM Plex Sans"/>
              </a:defRPr>
            </a:lvl4pPr>
            <a:lvl5pPr lvl="4">
              <a:spcBef>
                <a:spcPts val="0"/>
              </a:spcBef>
              <a:spcAft>
                <a:spcPts val="0"/>
              </a:spcAft>
              <a:buSzPts val="2800"/>
              <a:buFont typeface="IBM Plex Sans"/>
              <a:buNone/>
              <a:defRPr b="1">
                <a:latin typeface="IBM Plex Sans"/>
                <a:ea typeface="IBM Plex Sans"/>
                <a:cs typeface="IBM Plex Sans"/>
                <a:sym typeface="IBM Plex Sans"/>
              </a:defRPr>
            </a:lvl5pPr>
            <a:lvl6pPr lvl="5">
              <a:spcBef>
                <a:spcPts val="0"/>
              </a:spcBef>
              <a:spcAft>
                <a:spcPts val="0"/>
              </a:spcAft>
              <a:buSzPts val="2800"/>
              <a:buFont typeface="IBM Plex Sans"/>
              <a:buNone/>
              <a:defRPr b="1">
                <a:latin typeface="IBM Plex Sans"/>
                <a:ea typeface="IBM Plex Sans"/>
                <a:cs typeface="IBM Plex Sans"/>
                <a:sym typeface="IBM Plex Sans"/>
              </a:defRPr>
            </a:lvl6pPr>
            <a:lvl7pPr lvl="6">
              <a:spcBef>
                <a:spcPts val="0"/>
              </a:spcBef>
              <a:spcAft>
                <a:spcPts val="0"/>
              </a:spcAft>
              <a:buSzPts val="2800"/>
              <a:buFont typeface="IBM Plex Sans"/>
              <a:buNone/>
              <a:defRPr b="1">
                <a:latin typeface="IBM Plex Sans"/>
                <a:ea typeface="IBM Plex Sans"/>
                <a:cs typeface="IBM Plex Sans"/>
                <a:sym typeface="IBM Plex Sans"/>
              </a:defRPr>
            </a:lvl7pPr>
            <a:lvl8pPr lvl="7">
              <a:spcBef>
                <a:spcPts val="0"/>
              </a:spcBef>
              <a:spcAft>
                <a:spcPts val="0"/>
              </a:spcAft>
              <a:buSzPts val="2800"/>
              <a:buFont typeface="IBM Plex Sans"/>
              <a:buNone/>
              <a:defRPr b="1">
                <a:latin typeface="IBM Plex Sans"/>
                <a:ea typeface="IBM Plex Sans"/>
                <a:cs typeface="IBM Plex Sans"/>
                <a:sym typeface="IBM Plex Sans"/>
              </a:defRPr>
            </a:lvl8pPr>
            <a:lvl9pPr lvl="8">
              <a:spcBef>
                <a:spcPts val="0"/>
              </a:spcBef>
              <a:spcAft>
                <a:spcPts val="0"/>
              </a:spcAft>
              <a:buSzPts val="2800"/>
              <a:buFont typeface="IBM Plex Sans"/>
              <a:buNone/>
              <a:defRPr b="1">
                <a:latin typeface="IBM Plex Sans"/>
                <a:ea typeface="IBM Plex Sans"/>
                <a:cs typeface="IBM Plex Sans"/>
                <a:sym typeface="IBM Plex Sans"/>
              </a:defRPr>
            </a:lvl9pPr>
          </a:lstStyle>
          <a:p/>
        </p:txBody>
      </p:sp>
      <p:sp>
        <p:nvSpPr>
          <p:cNvPr id="162" name="Google Shape;162;p37"/>
          <p:cNvSpPr txBox="1"/>
          <p:nvPr>
            <p:ph idx="2" type="title"/>
          </p:nvPr>
        </p:nvSpPr>
        <p:spPr>
          <a:xfrm>
            <a:off x="311700" y="253100"/>
            <a:ext cx="8520600" cy="326400"/>
          </a:xfrm>
          <a:prstGeom prst="rect">
            <a:avLst/>
          </a:prstGeom>
        </p:spPr>
        <p:txBody>
          <a:bodyPr anchorCtr="0" anchor="t" bIns="91425" lIns="91425" spcFirstLastPara="1" rIns="91425" wrap="square" tIns="91425">
            <a:normAutofit/>
          </a:bodyPr>
          <a:lstStyle>
            <a:lvl1pPr lvl="0">
              <a:spcBef>
                <a:spcPts val="0"/>
              </a:spcBef>
              <a:spcAft>
                <a:spcPts val="0"/>
              </a:spcAft>
              <a:buClr>
                <a:srgbClr val="EA5125"/>
              </a:buClr>
              <a:buSzPts val="1400"/>
              <a:buNone/>
              <a:defRPr b="0" sz="1400">
                <a:solidFill>
                  <a:srgbClr val="EA5125"/>
                </a:solidFill>
              </a:defRPr>
            </a:lvl1pPr>
            <a:lvl2pPr lvl="1">
              <a:spcBef>
                <a:spcPts val="0"/>
              </a:spcBef>
              <a:spcAft>
                <a:spcPts val="0"/>
              </a:spcAft>
              <a:buSzPts val="1400"/>
              <a:buFont typeface="IBM Plex Sans"/>
              <a:buNone/>
              <a:defRPr b="1" sz="1400">
                <a:latin typeface="IBM Plex Sans"/>
                <a:ea typeface="IBM Plex Sans"/>
                <a:cs typeface="IBM Plex Sans"/>
                <a:sym typeface="IBM Plex Sans"/>
              </a:defRPr>
            </a:lvl2pPr>
            <a:lvl3pPr lvl="2">
              <a:spcBef>
                <a:spcPts val="0"/>
              </a:spcBef>
              <a:spcAft>
                <a:spcPts val="0"/>
              </a:spcAft>
              <a:buSzPts val="1400"/>
              <a:buFont typeface="IBM Plex Sans"/>
              <a:buNone/>
              <a:defRPr b="1" sz="1400">
                <a:latin typeface="IBM Plex Sans"/>
                <a:ea typeface="IBM Plex Sans"/>
                <a:cs typeface="IBM Plex Sans"/>
                <a:sym typeface="IBM Plex Sans"/>
              </a:defRPr>
            </a:lvl3pPr>
            <a:lvl4pPr lvl="3">
              <a:spcBef>
                <a:spcPts val="0"/>
              </a:spcBef>
              <a:spcAft>
                <a:spcPts val="0"/>
              </a:spcAft>
              <a:buSzPts val="1400"/>
              <a:buFont typeface="IBM Plex Sans"/>
              <a:buNone/>
              <a:defRPr b="1" sz="1400">
                <a:latin typeface="IBM Plex Sans"/>
                <a:ea typeface="IBM Plex Sans"/>
                <a:cs typeface="IBM Plex Sans"/>
                <a:sym typeface="IBM Plex Sans"/>
              </a:defRPr>
            </a:lvl4pPr>
            <a:lvl5pPr lvl="4">
              <a:spcBef>
                <a:spcPts val="0"/>
              </a:spcBef>
              <a:spcAft>
                <a:spcPts val="0"/>
              </a:spcAft>
              <a:buSzPts val="1400"/>
              <a:buFont typeface="IBM Plex Sans"/>
              <a:buNone/>
              <a:defRPr b="1" sz="1400">
                <a:latin typeface="IBM Plex Sans"/>
                <a:ea typeface="IBM Plex Sans"/>
                <a:cs typeface="IBM Plex Sans"/>
                <a:sym typeface="IBM Plex Sans"/>
              </a:defRPr>
            </a:lvl5pPr>
            <a:lvl6pPr lvl="5">
              <a:spcBef>
                <a:spcPts val="0"/>
              </a:spcBef>
              <a:spcAft>
                <a:spcPts val="0"/>
              </a:spcAft>
              <a:buSzPts val="1400"/>
              <a:buFont typeface="IBM Plex Sans"/>
              <a:buNone/>
              <a:defRPr b="1" sz="1400">
                <a:latin typeface="IBM Plex Sans"/>
                <a:ea typeface="IBM Plex Sans"/>
                <a:cs typeface="IBM Plex Sans"/>
                <a:sym typeface="IBM Plex Sans"/>
              </a:defRPr>
            </a:lvl6pPr>
            <a:lvl7pPr lvl="6">
              <a:spcBef>
                <a:spcPts val="0"/>
              </a:spcBef>
              <a:spcAft>
                <a:spcPts val="0"/>
              </a:spcAft>
              <a:buSzPts val="1400"/>
              <a:buFont typeface="IBM Plex Sans"/>
              <a:buNone/>
              <a:defRPr b="1" sz="1400">
                <a:latin typeface="IBM Plex Sans"/>
                <a:ea typeface="IBM Plex Sans"/>
                <a:cs typeface="IBM Plex Sans"/>
                <a:sym typeface="IBM Plex Sans"/>
              </a:defRPr>
            </a:lvl7pPr>
            <a:lvl8pPr lvl="7">
              <a:spcBef>
                <a:spcPts val="0"/>
              </a:spcBef>
              <a:spcAft>
                <a:spcPts val="0"/>
              </a:spcAft>
              <a:buSzPts val="1400"/>
              <a:buFont typeface="IBM Plex Sans"/>
              <a:buNone/>
              <a:defRPr b="1" sz="1400">
                <a:latin typeface="IBM Plex Sans"/>
                <a:ea typeface="IBM Plex Sans"/>
                <a:cs typeface="IBM Plex Sans"/>
                <a:sym typeface="IBM Plex Sans"/>
              </a:defRPr>
            </a:lvl8pPr>
            <a:lvl9pPr lvl="8">
              <a:spcBef>
                <a:spcPts val="0"/>
              </a:spcBef>
              <a:spcAft>
                <a:spcPts val="0"/>
              </a:spcAft>
              <a:buSzPts val="1400"/>
              <a:buFont typeface="IBM Plex Sans"/>
              <a:buNone/>
              <a:defRPr b="1" sz="1400">
                <a:latin typeface="IBM Plex Sans"/>
                <a:ea typeface="IBM Plex Sans"/>
                <a:cs typeface="IBM Plex Sans"/>
                <a:sym typeface="IBM Plex Sans"/>
              </a:defRPr>
            </a:lvl9pPr>
          </a:lstStyle>
          <a:p/>
        </p:txBody>
      </p:sp>
      <p:pic>
        <p:nvPicPr>
          <p:cNvPr id="163" name="Google Shape;163;p37"/>
          <p:cNvPicPr preferRelativeResize="0"/>
          <p:nvPr/>
        </p:nvPicPr>
        <p:blipFill>
          <a:blip r:embed="rId2">
            <a:alphaModFix/>
          </a:blip>
          <a:stretch>
            <a:fillRect/>
          </a:stretch>
        </p:blipFill>
        <p:spPr>
          <a:xfrm>
            <a:off x="80026" y="4894800"/>
            <a:ext cx="704399" cy="148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theme" Target="../theme/theme3.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02" name="Google Shape;102;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03" name="Google Shape;10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2138"/>
            </a:gs>
            <a:gs pos="100000">
              <a:srgbClr val="1D3E73"/>
            </a:gs>
          </a:gsLst>
          <a:lin ang="8100019" scaled="0"/>
        </a:gradFill>
      </p:bgPr>
    </p:bg>
    <p:spTree>
      <p:nvGrpSpPr>
        <p:cNvPr id="167" name="Shape 167"/>
        <p:cNvGrpSpPr/>
        <p:nvPr/>
      </p:nvGrpSpPr>
      <p:grpSpPr>
        <a:xfrm>
          <a:off x="0" y="0"/>
          <a:ext cx="0" cy="0"/>
          <a:chOff x="0" y="0"/>
          <a:chExt cx="0" cy="0"/>
        </a:xfrm>
      </p:grpSpPr>
      <p:sp>
        <p:nvSpPr>
          <p:cNvPr id="168" name="Google Shape;168;p38"/>
          <p:cNvSpPr txBox="1"/>
          <p:nvPr>
            <p:ph idx="4294967295" type="title"/>
          </p:nvPr>
        </p:nvSpPr>
        <p:spPr>
          <a:xfrm>
            <a:off x="386125" y="1972300"/>
            <a:ext cx="7402500" cy="14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959">
                <a:solidFill>
                  <a:srgbClr val="F5F5F5"/>
                </a:solidFill>
                <a:latin typeface="Public Sans"/>
                <a:ea typeface="Public Sans"/>
                <a:cs typeface="Public Sans"/>
                <a:sym typeface="Public Sans"/>
              </a:rPr>
              <a:t>Paradise + GovWell</a:t>
            </a:r>
            <a:endParaRPr b="1" sz="3959">
              <a:solidFill>
                <a:srgbClr val="F5F5F5"/>
              </a:solidFill>
              <a:latin typeface="Public Sans"/>
              <a:ea typeface="Public Sans"/>
              <a:cs typeface="Public Sans"/>
              <a:sym typeface="Public Sans"/>
            </a:endParaRPr>
          </a:p>
          <a:p>
            <a:pPr indent="0" lvl="0" marL="0" rtl="0" algn="l">
              <a:spcBef>
                <a:spcPts val="0"/>
              </a:spcBef>
              <a:spcAft>
                <a:spcPts val="0"/>
              </a:spcAft>
              <a:buSzPts val="990"/>
              <a:buNone/>
            </a:pPr>
            <a:r>
              <a:rPr b="1" lang="en" sz="3959">
                <a:solidFill>
                  <a:srgbClr val="F5F5F5"/>
                </a:solidFill>
                <a:latin typeface="Public Sans"/>
                <a:ea typeface="Public Sans"/>
                <a:cs typeface="Public Sans"/>
                <a:sym typeface="Public Sans"/>
              </a:rPr>
              <a:t>Onsite </a:t>
            </a:r>
            <a:r>
              <a:rPr b="1" lang="en" sz="3959">
                <a:solidFill>
                  <a:srgbClr val="F5F5F5"/>
                </a:solidFill>
                <a:latin typeface="Public Sans"/>
                <a:ea typeface="Public Sans"/>
                <a:cs typeface="Public Sans"/>
                <a:sym typeface="Public Sans"/>
              </a:rPr>
              <a:t>Evaluations</a:t>
            </a:r>
            <a:endParaRPr b="1" sz="3959">
              <a:solidFill>
                <a:srgbClr val="F5F5F5"/>
              </a:solidFill>
              <a:latin typeface="Public Sans"/>
              <a:ea typeface="Public Sans"/>
              <a:cs typeface="Public Sans"/>
              <a:sym typeface="Public Sans"/>
            </a:endParaRPr>
          </a:p>
        </p:txBody>
      </p:sp>
      <p:sp>
        <p:nvSpPr>
          <p:cNvPr id="169" name="Google Shape;169;p38"/>
          <p:cNvSpPr txBox="1"/>
          <p:nvPr/>
        </p:nvSpPr>
        <p:spPr>
          <a:xfrm>
            <a:off x="424219" y="3468432"/>
            <a:ext cx="4268400" cy="5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5F5F5"/>
                </a:solidFill>
                <a:latin typeface="Public Sans"/>
                <a:ea typeface="Public Sans"/>
                <a:cs typeface="Public Sans"/>
                <a:sym typeface="Public Sans"/>
              </a:rPr>
              <a:t>Paradise, CA </a:t>
            </a:r>
            <a:r>
              <a:rPr b="1" lang="en" sz="1100">
                <a:solidFill>
                  <a:srgbClr val="F5F5F5"/>
                </a:solidFill>
                <a:latin typeface="Public Sans"/>
                <a:ea typeface="Public Sans"/>
                <a:cs typeface="Public Sans"/>
                <a:sym typeface="Public Sans"/>
              </a:rPr>
              <a:t> | June 2025</a:t>
            </a:r>
            <a:endParaRPr b="1" sz="1100">
              <a:solidFill>
                <a:srgbClr val="F5F5F5"/>
              </a:solidFill>
              <a:latin typeface="Public Sans"/>
              <a:ea typeface="Public Sans"/>
              <a:cs typeface="Public Sans"/>
              <a:sym typeface="Public Sans"/>
            </a:endParaRPr>
          </a:p>
        </p:txBody>
      </p:sp>
      <p:pic>
        <p:nvPicPr>
          <p:cNvPr id="170" name="Google Shape;170;p38"/>
          <p:cNvPicPr preferRelativeResize="0"/>
          <p:nvPr/>
        </p:nvPicPr>
        <p:blipFill>
          <a:blip r:embed="rId3">
            <a:alphaModFix/>
          </a:blip>
          <a:stretch>
            <a:fillRect/>
          </a:stretch>
        </p:blipFill>
        <p:spPr>
          <a:xfrm>
            <a:off x="4504225" y="-337100"/>
            <a:ext cx="7954749" cy="6987399"/>
          </a:xfrm>
          <a:prstGeom prst="rect">
            <a:avLst/>
          </a:prstGeom>
          <a:noFill/>
          <a:ln>
            <a:noFill/>
          </a:ln>
        </p:spPr>
      </p:pic>
      <p:sp>
        <p:nvSpPr>
          <p:cNvPr id="171" name="Google Shape;171;p38"/>
          <p:cNvSpPr/>
          <p:nvPr/>
        </p:nvSpPr>
        <p:spPr>
          <a:xfrm>
            <a:off x="3268238" y="304597"/>
            <a:ext cx="1688100" cy="1515300"/>
          </a:xfrm>
          <a:prstGeom prst="roundRect">
            <a:avLst>
              <a:gd fmla="val 8388" name="adj"/>
            </a:avLst>
          </a:prstGeom>
          <a:solidFill>
            <a:schemeClr val="lt1"/>
          </a:solidFill>
          <a:ln cap="flat" cmpd="sng" w="19050">
            <a:solidFill>
              <a:srgbClr val="1D3E73"/>
            </a:solidFill>
            <a:prstDash val="solid"/>
            <a:round/>
            <a:headEnd len="sm" w="sm" type="none"/>
            <a:tailEnd len="sm" w="sm" type="none"/>
          </a:ln>
          <a:effectLst>
            <a:outerShdw blurRad="271463" rotWithShape="0" algn="bl" dir="5400000" dist="38100">
              <a:srgbClr val="EA5125">
                <a:alpha val="1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ublic Sans"/>
              <a:ea typeface="Public Sans"/>
              <a:cs typeface="Public Sans"/>
              <a:sym typeface="Public Sans"/>
            </a:endParaRPr>
          </a:p>
        </p:txBody>
      </p:sp>
      <p:pic>
        <p:nvPicPr>
          <p:cNvPr id="172" name="Google Shape;172;p38"/>
          <p:cNvPicPr preferRelativeResize="0"/>
          <p:nvPr/>
        </p:nvPicPr>
        <p:blipFill>
          <a:blip r:embed="rId4">
            <a:alphaModFix/>
          </a:blip>
          <a:stretch>
            <a:fillRect/>
          </a:stretch>
        </p:blipFill>
        <p:spPr>
          <a:xfrm>
            <a:off x="424226" y="795700"/>
            <a:ext cx="2533151" cy="533100"/>
          </a:xfrm>
          <a:prstGeom prst="rect">
            <a:avLst/>
          </a:prstGeom>
          <a:noFill/>
          <a:ln>
            <a:noFill/>
          </a:ln>
        </p:spPr>
      </p:pic>
      <p:pic>
        <p:nvPicPr>
          <p:cNvPr id="173" name="Google Shape;173;p38"/>
          <p:cNvPicPr preferRelativeResize="0"/>
          <p:nvPr/>
        </p:nvPicPr>
        <p:blipFill>
          <a:blip r:embed="rId5">
            <a:alphaModFix/>
          </a:blip>
          <a:stretch>
            <a:fillRect/>
          </a:stretch>
        </p:blipFill>
        <p:spPr>
          <a:xfrm>
            <a:off x="3505427" y="455377"/>
            <a:ext cx="1213725" cy="1213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280" name="Shape 280"/>
        <p:cNvGrpSpPr/>
        <p:nvPr/>
      </p:nvGrpSpPr>
      <p:grpSpPr>
        <a:xfrm>
          <a:off x="0" y="0"/>
          <a:ext cx="0" cy="0"/>
          <a:chOff x="0" y="0"/>
          <a:chExt cx="0" cy="0"/>
        </a:xfrm>
      </p:grpSpPr>
      <p:pic>
        <p:nvPicPr>
          <p:cNvPr id="281" name="Google Shape;281;p47"/>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282" name="Google Shape;282;p47"/>
          <p:cNvSpPr txBox="1"/>
          <p:nvPr/>
        </p:nvSpPr>
        <p:spPr>
          <a:xfrm>
            <a:off x="166950" y="185250"/>
            <a:ext cx="65640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Submit an Evaluation Request</a:t>
            </a:r>
            <a:endParaRPr b="1" sz="2800">
              <a:solidFill>
                <a:srgbClr val="191919"/>
              </a:solidFill>
              <a:latin typeface="Public Sans"/>
              <a:ea typeface="Public Sans"/>
              <a:cs typeface="Public Sans"/>
              <a:sym typeface="Public Sans"/>
            </a:endParaRPr>
          </a:p>
        </p:txBody>
      </p:sp>
      <p:sp>
        <p:nvSpPr>
          <p:cNvPr id="283" name="Google Shape;283;p47"/>
          <p:cNvSpPr txBox="1"/>
          <p:nvPr/>
        </p:nvSpPr>
        <p:spPr>
          <a:xfrm>
            <a:off x="166950" y="1145900"/>
            <a:ext cx="3024300" cy="27495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Once you are in the Wastewater Module, </a:t>
            </a:r>
            <a:endParaRPr b="1" sz="18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you will be able to select</a:t>
            </a:r>
            <a:endParaRPr b="1" sz="18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 an Evaluation Request</a:t>
            </a:r>
            <a:endParaRPr b="1" sz="2500">
              <a:solidFill>
                <a:srgbClr val="191919"/>
              </a:solidFill>
              <a:latin typeface="Public Sans"/>
              <a:ea typeface="Public Sans"/>
              <a:cs typeface="Public Sans"/>
              <a:sym typeface="Public Sans"/>
            </a:endParaRPr>
          </a:p>
        </p:txBody>
      </p:sp>
      <p:pic>
        <p:nvPicPr>
          <p:cNvPr id="284" name="Google Shape;284;p47"/>
          <p:cNvPicPr preferRelativeResize="0"/>
          <p:nvPr/>
        </p:nvPicPr>
        <p:blipFill rotWithShape="1">
          <a:blip r:embed="rId4">
            <a:alphaModFix/>
          </a:blip>
          <a:srcRect b="0" l="0" r="0" t="17053"/>
          <a:stretch/>
        </p:blipFill>
        <p:spPr>
          <a:xfrm>
            <a:off x="3335875" y="1221438"/>
            <a:ext cx="5553423" cy="2995924"/>
          </a:xfrm>
          <a:prstGeom prst="rect">
            <a:avLst/>
          </a:prstGeom>
          <a:noFill/>
          <a:ln>
            <a:noFill/>
          </a:ln>
        </p:spPr>
      </p:pic>
      <p:sp>
        <p:nvSpPr>
          <p:cNvPr id="285" name="Google Shape;285;p47"/>
          <p:cNvSpPr/>
          <p:nvPr/>
        </p:nvSpPr>
        <p:spPr>
          <a:xfrm>
            <a:off x="4229900" y="1947375"/>
            <a:ext cx="1540800" cy="10086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289" name="Shape 289"/>
        <p:cNvGrpSpPr/>
        <p:nvPr/>
      </p:nvGrpSpPr>
      <p:grpSpPr>
        <a:xfrm>
          <a:off x="0" y="0"/>
          <a:ext cx="0" cy="0"/>
          <a:chOff x="0" y="0"/>
          <a:chExt cx="0" cy="0"/>
        </a:xfrm>
      </p:grpSpPr>
      <p:pic>
        <p:nvPicPr>
          <p:cNvPr id="290" name="Google Shape;290;p48"/>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291" name="Google Shape;291;p48"/>
          <p:cNvSpPr txBox="1"/>
          <p:nvPr/>
        </p:nvSpPr>
        <p:spPr>
          <a:xfrm>
            <a:off x="166950" y="185250"/>
            <a:ext cx="65640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Fill Out the</a:t>
            </a:r>
            <a:r>
              <a:rPr b="1" lang="en" sz="2800">
                <a:solidFill>
                  <a:srgbClr val="191919"/>
                </a:solidFill>
                <a:latin typeface="Public Sans"/>
                <a:ea typeface="Public Sans"/>
                <a:cs typeface="Public Sans"/>
                <a:sym typeface="Public Sans"/>
              </a:rPr>
              <a:t> Evaluation Request</a:t>
            </a:r>
            <a:endParaRPr b="1" sz="2800">
              <a:solidFill>
                <a:srgbClr val="191919"/>
              </a:solidFill>
              <a:latin typeface="Public Sans"/>
              <a:ea typeface="Public Sans"/>
              <a:cs typeface="Public Sans"/>
              <a:sym typeface="Public Sans"/>
            </a:endParaRPr>
          </a:p>
        </p:txBody>
      </p:sp>
      <p:sp>
        <p:nvSpPr>
          <p:cNvPr id="292" name="Google Shape;292;p48"/>
          <p:cNvSpPr txBox="1"/>
          <p:nvPr/>
        </p:nvSpPr>
        <p:spPr>
          <a:xfrm>
            <a:off x="166950" y="1145900"/>
            <a:ext cx="3024300" cy="27495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Once you select Evaluation Request, you will be brought to the Evaluation Request Application</a:t>
            </a:r>
            <a:endParaRPr b="1" sz="2500">
              <a:solidFill>
                <a:srgbClr val="191919"/>
              </a:solidFill>
              <a:latin typeface="Public Sans"/>
              <a:ea typeface="Public Sans"/>
              <a:cs typeface="Public Sans"/>
              <a:sym typeface="Public Sans"/>
            </a:endParaRPr>
          </a:p>
        </p:txBody>
      </p:sp>
      <p:sp>
        <p:nvSpPr>
          <p:cNvPr id="293" name="Google Shape;293;p48"/>
          <p:cNvSpPr/>
          <p:nvPr/>
        </p:nvSpPr>
        <p:spPr>
          <a:xfrm>
            <a:off x="4229900" y="1947375"/>
            <a:ext cx="1540800" cy="10086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4" name="Google Shape;294;p48"/>
          <p:cNvPicPr preferRelativeResize="0"/>
          <p:nvPr/>
        </p:nvPicPr>
        <p:blipFill rotWithShape="1">
          <a:blip r:embed="rId4">
            <a:alphaModFix/>
          </a:blip>
          <a:srcRect b="0" l="0" r="0" t="13457"/>
          <a:stretch/>
        </p:blipFill>
        <p:spPr>
          <a:xfrm>
            <a:off x="3013475" y="1269100"/>
            <a:ext cx="5993124" cy="33732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298" name="Shape 298"/>
        <p:cNvGrpSpPr/>
        <p:nvPr/>
      </p:nvGrpSpPr>
      <p:grpSpPr>
        <a:xfrm>
          <a:off x="0" y="0"/>
          <a:ext cx="0" cy="0"/>
          <a:chOff x="0" y="0"/>
          <a:chExt cx="0" cy="0"/>
        </a:xfrm>
      </p:grpSpPr>
      <p:pic>
        <p:nvPicPr>
          <p:cNvPr id="299" name="Google Shape;299;p49"/>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300" name="Google Shape;300;p49"/>
          <p:cNvSpPr txBox="1"/>
          <p:nvPr/>
        </p:nvSpPr>
        <p:spPr>
          <a:xfrm>
            <a:off x="166950" y="185250"/>
            <a:ext cx="72669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Associate the Relevant Operating Permit</a:t>
            </a:r>
            <a:endParaRPr b="1" sz="2800">
              <a:solidFill>
                <a:srgbClr val="191919"/>
              </a:solidFill>
              <a:latin typeface="Public Sans"/>
              <a:ea typeface="Public Sans"/>
              <a:cs typeface="Public Sans"/>
              <a:sym typeface="Public Sans"/>
            </a:endParaRPr>
          </a:p>
        </p:txBody>
      </p:sp>
      <p:sp>
        <p:nvSpPr>
          <p:cNvPr id="301" name="Google Shape;301;p49"/>
          <p:cNvSpPr txBox="1"/>
          <p:nvPr/>
        </p:nvSpPr>
        <p:spPr>
          <a:xfrm>
            <a:off x="166950" y="993500"/>
            <a:ext cx="8256900" cy="3789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700">
                <a:solidFill>
                  <a:srgbClr val="191919"/>
                </a:solidFill>
                <a:latin typeface="Public Sans"/>
                <a:ea typeface="Public Sans"/>
                <a:cs typeface="Public Sans"/>
                <a:sym typeface="Public Sans"/>
              </a:rPr>
              <a:t>You will associate the Operating Permit that this Evaluation is for on the application. You can search by address or Operating Permit Number, which the Property Owner will receive on their Expiration Notice.</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rPr b="1" lang="en" sz="1700">
                <a:solidFill>
                  <a:srgbClr val="191919"/>
                </a:solidFill>
                <a:latin typeface="Public Sans"/>
                <a:ea typeface="Public Sans"/>
                <a:cs typeface="Public Sans"/>
                <a:sym typeface="Public Sans"/>
              </a:rPr>
              <a:t>This will appear as a dropdown where you can select the correct operating permit. </a:t>
            </a:r>
            <a:endParaRPr b="1" sz="1700">
              <a:solidFill>
                <a:srgbClr val="191919"/>
              </a:solidFill>
              <a:latin typeface="Public Sans"/>
              <a:ea typeface="Public Sans"/>
              <a:cs typeface="Public Sans"/>
              <a:sym typeface="Public Sans"/>
            </a:endParaRPr>
          </a:p>
        </p:txBody>
      </p:sp>
      <p:pic>
        <p:nvPicPr>
          <p:cNvPr id="302" name="Google Shape;302;p49"/>
          <p:cNvPicPr preferRelativeResize="0"/>
          <p:nvPr/>
        </p:nvPicPr>
        <p:blipFill>
          <a:blip r:embed="rId4">
            <a:alphaModFix/>
          </a:blip>
          <a:stretch>
            <a:fillRect/>
          </a:stretch>
        </p:blipFill>
        <p:spPr>
          <a:xfrm>
            <a:off x="312025" y="2056688"/>
            <a:ext cx="7703726" cy="16626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306" name="Shape 306"/>
        <p:cNvGrpSpPr/>
        <p:nvPr/>
      </p:nvGrpSpPr>
      <p:grpSpPr>
        <a:xfrm>
          <a:off x="0" y="0"/>
          <a:ext cx="0" cy="0"/>
          <a:chOff x="0" y="0"/>
          <a:chExt cx="0" cy="0"/>
        </a:xfrm>
      </p:grpSpPr>
      <p:pic>
        <p:nvPicPr>
          <p:cNvPr id="307" name="Google Shape;307;p50"/>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308" name="Google Shape;308;p50"/>
          <p:cNvSpPr txBox="1"/>
          <p:nvPr/>
        </p:nvSpPr>
        <p:spPr>
          <a:xfrm>
            <a:off x="166950" y="185250"/>
            <a:ext cx="72669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Evaluation Request Application Includes:</a:t>
            </a:r>
            <a:endParaRPr b="1" sz="2800">
              <a:solidFill>
                <a:srgbClr val="191919"/>
              </a:solidFill>
              <a:latin typeface="Public Sans"/>
              <a:ea typeface="Public Sans"/>
              <a:cs typeface="Public Sans"/>
              <a:sym typeface="Public Sans"/>
            </a:endParaRPr>
          </a:p>
        </p:txBody>
      </p:sp>
      <p:sp>
        <p:nvSpPr>
          <p:cNvPr id="309" name="Google Shape;309;p50"/>
          <p:cNvSpPr txBox="1"/>
          <p:nvPr/>
        </p:nvSpPr>
        <p:spPr>
          <a:xfrm>
            <a:off x="166950" y="993500"/>
            <a:ext cx="8256900" cy="3789000"/>
          </a:xfrm>
          <a:prstGeom prst="rect">
            <a:avLst/>
          </a:prstGeom>
          <a:noFill/>
          <a:ln>
            <a:noFill/>
          </a:ln>
        </p:spPr>
        <p:txBody>
          <a:bodyPr anchorCtr="0" anchor="t" bIns="91425" lIns="91425" spcFirstLastPara="1" rIns="91425" wrap="square" tIns="91425">
            <a:normAutofit/>
          </a:bodyPr>
          <a:lstStyle/>
          <a:p>
            <a:pPr indent="-381000" lvl="0" marL="457200" rtl="0" algn="l">
              <a:lnSpc>
                <a:spcPct val="90000"/>
              </a:lnSpc>
              <a:spcBef>
                <a:spcPts val="0"/>
              </a:spcBef>
              <a:spcAft>
                <a:spcPts val="0"/>
              </a:spcAft>
              <a:buClr>
                <a:srgbClr val="191919"/>
              </a:buClr>
              <a:buSzPts val="2400"/>
              <a:buFont typeface="Public Sans"/>
              <a:buChar char="●"/>
            </a:pPr>
            <a:r>
              <a:rPr b="1" lang="en" sz="2400">
                <a:solidFill>
                  <a:srgbClr val="191919"/>
                </a:solidFill>
                <a:latin typeface="Public Sans"/>
                <a:ea typeface="Public Sans"/>
                <a:cs typeface="Public Sans"/>
                <a:sym typeface="Public Sans"/>
              </a:rPr>
              <a:t>Operating Permit Number (not required)</a:t>
            </a:r>
            <a:br>
              <a:rPr b="1" lang="en" sz="2400">
                <a:solidFill>
                  <a:srgbClr val="191919"/>
                </a:solidFill>
                <a:latin typeface="Public Sans"/>
                <a:ea typeface="Public Sans"/>
                <a:cs typeface="Public Sans"/>
                <a:sym typeface="Public Sans"/>
              </a:rPr>
            </a:br>
            <a:endParaRPr b="1" sz="2400">
              <a:solidFill>
                <a:srgbClr val="191919"/>
              </a:solidFill>
              <a:latin typeface="Public Sans"/>
              <a:ea typeface="Public Sans"/>
              <a:cs typeface="Public Sans"/>
              <a:sym typeface="Public Sans"/>
            </a:endParaRPr>
          </a:p>
          <a:p>
            <a:pPr indent="-381000" lvl="0" marL="457200" rtl="0" algn="l">
              <a:lnSpc>
                <a:spcPct val="90000"/>
              </a:lnSpc>
              <a:spcBef>
                <a:spcPts val="0"/>
              </a:spcBef>
              <a:spcAft>
                <a:spcPts val="0"/>
              </a:spcAft>
              <a:buClr>
                <a:srgbClr val="191919"/>
              </a:buClr>
              <a:buSzPts val="2400"/>
              <a:buFont typeface="Public Sans"/>
              <a:buChar char="●"/>
            </a:pPr>
            <a:r>
              <a:rPr b="1" lang="en" sz="2400">
                <a:solidFill>
                  <a:srgbClr val="191919"/>
                </a:solidFill>
                <a:latin typeface="Public Sans"/>
                <a:ea typeface="Public Sans"/>
                <a:cs typeface="Public Sans"/>
                <a:sym typeface="Public Sans"/>
              </a:rPr>
              <a:t>Property Address</a:t>
            </a:r>
            <a:br>
              <a:rPr b="1" lang="en" sz="2400">
                <a:solidFill>
                  <a:srgbClr val="191919"/>
                </a:solidFill>
                <a:latin typeface="Public Sans"/>
                <a:ea typeface="Public Sans"/>
                <a:cs typeface="Public Sans"/>
                <a:sym typeface="Public Sans"/>
              </a:rPr>
            </a:br>
            <a:endParaRPr b="1" sz="2400">
              <a:solidFill>
                <a:srgbClr val="191919"/>
              </a:solidFill>
              <a:latin typeface="Public Sans"/>
              <a:ea typeface="Public Sans"/>
              <a:cs typeface="Public Sans"/>
              <a:sym typeface="Public Sans"/>
            </a:endParaRPr>
          </a:p>
          <a:p>
            <a:pPr indent="-381000" lvl="0" marL="457200" rtl="0" algn="l">
              <a:lnSpc>
                <a:spcPct val="90000"/>
              </a:lnSpc>
              <a:spcBef>
                <a:spcPts val="0"/>
              </a:spcBef>
              <a:spcAft>
                <a:spcPts val="0"/>
              </a:spcAft>
              <a:buClr>
                <a:srgbClr val="191919"/>
              </a:buClr>
              <a:buSzPts val="2400"/>
              <a:buFont typeface="Public Sans"/>
              <a:buChar char="●"/>
            </a:pPr>
            <a:r>
              <a:rPr b="1" lang="en" sz="2400">
                <a:solidFill>
                  <a:srgbClr val="191919"/>
                </a:solidFill>
                <a:latin typeface="Public Sans"/>
                <a:ea typeface="Public Sans"/>
                <a:cs typeface="Public Sans"/>
                <a:sym typeface="Public Sans"/>
              </a:rPr>
              <a:t>Your Evaluator Record Number</a:t>
            </a:r>
            <a:endParaRPr b="1" sz="2400">
              <a:solidFill>
                <a:srgbClr val="191919"/>
              </a:solidFill>
              <a:latin typeface="Public Sans"/>
              <a:ea typeface="Public Sans"/>
              <a:cs typeface="Public Sans"/>
              <a:sym typeface="Public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2138"/>
            </a:gs>
            <a:gs pos="100000">
              <a:srgbClr val="1D3E73"/>
            </a:gs>
          </a:gsLst>
          <a:lin ang="8100019" scaled="0"/>
        </a:gradFill>
      </p:bgPr>
    </p:bg>
    <p:spTree>
      <p:nvGrpSpPr>
        <p:cNvPr id="313" name="Shape 313"/>
        <p:cNvGrpSpPr/>
        <p:nvPr/>
      </p:nvGrpSpPr>
      <p:grpSpPr>
        <a:xfrm>
          <a:off x="0" y="0"/>
          <a:ext cx="0" cy="0"/>
          <a:chOff x="0" y="0"/>
          <a:chExt cx="0" cy="0"/>
        </a:xfrm>
      </p:grpSpPr>
      <p:grpSp>
        <p:nvGrpSpPr>
          <p:cNvPr id="314" name="Google Shape;314;p51"/>
          <p:cNvGrpSpPr/>
          <p:nvPr/>
        </p:nvGrpSpPr>
        <p:grpSpPr>
          <a:xfrm>
            <a:off x="514725" y="1542585"/>
            <a:ext cx="1786944" cy="585912"/>
            <a:chOff x="238125" y="1712450"/>
            <a:chExt cx="6797050" cy="2228650"/>
          </a:xfrm>
        </p:grpSpPr>
        <p:sp>
          <p:nvSpPr>
            <p:cNvPr id="315" name="Google Shape;315;p51"/>
            <p:cNvSpPr/>
            <p:nvPr/>
          </p:nvSpPr>
          <p:spPr>
            <a:xfrm>
              <a:off x="2525200" y="2404475"/>
              <a:ext cx="4509975" cy="854650"/>
            </a:xfrm>
            <a:custGeom>
              <a:rect b="b" l="l" r="r" t="t"/>
              <a:pathLst>
                <a:path extrusionOk="0" h="34186" w="180399">
                  <a:moveTo>
                    <a:pt x="144958" y="13583"/>
                  </a:moveTo>
                  <a:cubicBezTo>
                    <a:pt x="145929" y="13583"/>
                    <a:pt x="146842" y="13812"/>
                    <a:pt x="147584" y="14268"/>
                  </a:cubicBezTo>
                  <a:cubicBezTo>
                    <a:pt x="148383" y="14725"/>
                    <a:pt x="148953" y="15296"/>
                    <a:pt x="149410" y="16037"/>
                  </a:cubicBezTo>
                  <a:cubicBezTo>
                    <a:pt x="149809" y="16836"/>
                    <a:pt x="150038" y="17692"/>
                    <a:pt x="150038" y="18720"/>
                  </a:cubicBezTo>
                  <a:lnTo>
                    <a:pt x="139598" y="18720"/>
                  </a:lnTo>
                  <a:cubicBezTo>
                    <a:pt x="139631" y="17835"/>
                    <a:pt x="139858" y="17002"/>
                    <a:pt x="140279" y="16266"/>
                  </a:cubicBezTo>
                  <a:cubicBezTo>
                    <a:pt x="140735" y="15467"/>
                    <a:pt x="141363" y="14782"/>
                    <a:pt x="142162" y="14325"/>
                  </a:cubicBezTo>
                  <a:cubicBezTo>
                    <a:pt x="142961" y="13869"/>
                    <a:pt x="143874" y="13583"/>
                    <a:pt x="144958" y="13583"/>
                  </a:cubicBezTo>
                  <a:close/>
                  <a:moveTo>
                    <a:pt x="46455" y="13698"/>
                  </a:moveTo>
                  <a:cubicBezTo>
                    <a:pt x="47597" y="13698"/>
                    <a:pt x="48567" y="14040"/>
                    <a:pt x="49309" y="14725"/>
                  </a:cubicBezTo>
                  <a:cubicBezTo>
                    <a:pt x="50108" y="15353"/>
                    <a:pt x="50679" y="16266"/>
                    <a:pt x="51078" y="17407"/>
                  </a:cubicBezTo>
                  <a:cubicBezTo>
                    <a:pt x="51478" y="18549"/>
                    <a:pt x="51649" y="19804"/>
                    <a:pt x="51649" y="21288"/>
                  </a:cubicBezTo>
                  <a:cubicBezTo>
                    <a:pt x="51649" y="22715"/>
                    <a:pt x="51478" y="24027"/>
                    <a:pt x="51078" y="25169"/>
                  </a:cubicBezTo>
                  <a:cubicBezTo>
                    <a:pt x="50679" y="26253"/>
                    <a:pt x="50108" y="27166"/>
                    <a:pt x="49309" y="27851"/>
                  </a:cubicBezTo>
                  <a:cubicBezTo>
                    <a:pt x="48567" y="28479"/>
                    <a:pt x="47597" y="28821"/>
                    <a:pt x="46455" y="28821"/>
                  </a:cubicBezTo>
                  <a:cubicBezTo>
                    <a:pt x="45314" y="28821"/>
                    <a:pt x="44344" y="28479"/>
                    <a:pt x="43545" y="27851"/>
                  </a:cubicBezTo>
                  <a:cubicBezTo>
                    <a:pt x="42746" y="27166"/>
                    <a:pt x="42175" y="26253"/>
                    <a:pt x="41776" y="25169"/>
                  </a:cubicBezTo>
                  <a:cubicBezTo>
                    <a:pt x="41376" y="24027"/>
                    <a:pt x="41205" y="22715"/>
                    <a:pt x="41205" y="21288"/>
                  </a:cubicBezTo>
                  <a:cubicBezTo>
                    <a:pt x="41205" y="19804"/>
                    <a:pt x="41376" y="18549"/>
                    <a:pt x="41776" y="17407"/>
                  </a:cubicBezTo>
                  <a:cubicBezTo>
                    <a:pt x="42175" y="16266"/>
                    <a:pt x="42746" y="15353"/>
                    <a:pt x="43545" y="14725"/>
                  </a:cubicBezTo>
                  <a:cubicBezTo>
                    <a:pt x="44344" y="14040"/>
                    <a:pt x="45314" y="13698"/>
                    <a:pt x="46455" y="13698"/>
                  </a:cubicBezTo>
                  <a:close/>
                  <a:moveTo>
                    <a:pt x="60381" y="8790"/>
                  </a:moveTo>
                  <a:lnTo>
                    <a:pt x="69112" y="33672"/>
                  </a:lnTo>
                  <a:lnTo>
                    <a:pt x="76874" y="33672"/>
                  </a:lnTo>
                  <a:lnTo>
                    <a:pt x="85606" y="8790"/>
                  </a:lnTo>
                  <a:lnTo>
                    <a:pt x="78301" y="8790"/>
                  </a:lnTo>
                  <a:lnTo>
                    <a:pt x="73107" y="26595"/>
                  </a:lnTo>
                  <a:lnTo>
                    <a:pt x="72879" y="26595"/>
                  </a:lnTo>
                  <a:lnTo>
                    <a:pt x="67686" y="8790"/>
                  </a:lnTo>
                  <a:close/>
                  <a:moveTo>
                    <a:pt x="87203" y="457"/>
                  </a:moveTo>
                  <a:lnTo>
                    <a:pt x="96734" y="33672"/>
                  </a:lnTo>
                  <a:lnTo>
                    <a:pt x="103583" y="33672"/>
                  </a:lnTo>
                  <a:lnTo>
                    <a:pt x="109860" y="11986"/>
                  </a:lnTo>
                  <a:lnTo>
                    <a:pt x="110146" y="11986"/>
                  </a:lnTo>
                  <a:lnTo>
                    <a:pt x="116480" y="33672"/>
                  </a:lnTo>
                  <a:lnTo>
                    <a:pt x="123329" y="33672"/>
                  </a:lnTo>
                  <a:lnTo>
                    <a:pt x="132803" y="457"/>
                  </a:lnTo>
                  <a:lnTo>
                    <a:pt x="125155" y="457"/>
                  </a:lnTo>
                  <a:lnTo>
                    <a:pt x="119619" y="23571"/>
                  </a:lnTo>
                  <a:lnTo>
                    <a:pt x="119334" y="23571"/>
                  </a:lnTo>
                  <a:lnTo>
                    <a:pt x="113285" y="457"/>
                  </a:lnTo>
                  <a:lnTo>
                    <a:pt x="106721" y="457"/>
                  </a:lnTo>
                  <a:lnTo>
                    <a:pt x="100672" y="23514"/>
                  </a:lnTo>
                  <a:lnTo>
                    <a:pt x="100387" y="23514"/>
                  </a:lnTo>
                  <a:lnTo>
                    <a:pt x="94908" y="457"/>
                  </a:lnTo>
                  <a:close/>
                  <a:moveTo>
                    <a:pt x="161052" y="457"/>
                  </a:moveTo>
                  <a:lnTo>
                    <a:pt x="161052" y="33672"/>
                  </a:lnTo>
                  <a:lnTo>
                    <a:pt x="167958" y="33672"/>
                  </a:lnTo>
                  <a:lnTo>
                    <a:pt x="167958" y="457"/>
                  </a:lnTo>
                  <a:close/>
                  <a:moveTo>
                    <a:pt x="173493" y="457"/>
                  </a:moveTo>
                  <a:lnTo>
                    <a:pt x="173493" y="33672"/>
                  </a:lnTo>
                  <a:lnTo>
                    <a:pt x="180399" y="33672"/>
                  </a:lnTo>
                  <a:lnTo>
                    <a:pt x="180399" y="457"/>
                  </a:lnTo>
                  <a:close/>
                  <a:moveTo>
                    <a:pt x="15523" y="1"/>
                  </a:moveTo>
                  <a:cubicBezTo>
                    <a:pt x="13355" y="1"/>
                    <a:pt x="11300" y="400"/>
                    <a:pt x="9417" y="1142"/>
                  </a:cubicBezTo>
                  <a:cubicBezTo>
                    <a:pt x="7534" y="1941"/>
                    <a:pt x="5879" y="3026"/>
                    <a:pt x="4452" y="4509"/>
                  </a:cubicBezTo>
                  <a:cubicBezTo>
                    <a:pt x="3025" y="5993"/>
                    <a:pt x="1941" y="7762"/>
                    <a:pt x="1142" y="9931"/>
                  </a:cubicBezTo>
                  <a:cubicBezTo>
                    <a:pt x="400" y="11986"/>
                    <a:pt x="0" y="14440"/>
                    <a:pt x="0" y="17122"/>
                  </a:cubicBezTo>
                  <a:cubicBezTo>
                    <a:pt x="0" y="20603"/>
                    <a:pt x="628" y="23628"/>
                    <a:pt x="1941" y="26196"/>
                  </a:cubicBezTo>
                  <a:cubicBezTo>
                    <a:pt x="3253" y="28707"/>
                    <a:pt x="5137" y="30704"/>
                    <a:pt x="7477" y="32074"/>
                  </a:cubicBezTo>
                  <a:cubicBezTo>
                    <a:pt x="9816" y="33444"/>
                    <a:pt x="12556" y="34129"/>
                    <a:pt x="15695" y="34129"/>
                  </a:cubicBezTo>
                  <a:cubicBezTo>
                    <a:pt x="18434" y="34129"/>
                    <a:pt x="20945" y="33558"/>
                    <a:pt x="23114" y="32416"/>
                  </a:cubicBezTo>
                  <a:cubicBezTo>
                    <a:pt x="25282" y="31332"/>
                    <a:pt x="26937" y="29677"/>
                    <a:pt x="28193" y="27623"/>
                  </a:cubicBezTo>
                  <a:cubicBezTo>
                    <a:pt x="29391" y="25511"/>
                    <a:pt x="30019" y="23000"/>
                    <a:pt x="30019" y="20089"/>
                  </a:cubicBezTo>
                  <a:lnTo>
                    <a:pt x="30019" y="15923"/>
                  </a:lnTo>
                  <a:lnTo>
                    <a:pt x="16151" y="15923"/>
                  </a:lnTo>
                  <a:lnTo>
                    <a:pt x="16151" y="21174"/>
                  </a:lnTo>
                  <a:lnTo>
                    <a:pt x="23283" y="21174"/>
                  </a:lnTo>
                  <a:cubicBezTo>
                    <a:pt x="23256" y="22477"/>
                    <a:pt x="22919" y="23671"/>
                    <a:pt x="22372" y="24655"/>
                  </a:cubicBezTo>
                  <a:cubicBezTo>
                    <a:pt x="21744" y="25682"/>
                    <a:pt x="20888" y="26481"/>
                    <a:pt x="19747" y="27052"/>
                  </a:cubicBezTo>
                  <a:cubicBezTo>
                    <a:pt x="18662" y="27623"/>
                    <a:pt x="17293" y="27908"/>
                    <a:pt x="15695" y="27908"/>
                  </a:cubicBezTo>
                  <a:cubicBezTo>
                    <a:pt x="13925" y="27908"/>
                    <a:pt x="12442" y="27508"/>
                    <a:pt x="11129" y="26652"/>
                  </a:cubicBezTo>
                  <a:cubicBezTo>
                    <a:pt x="9874" y="25796"/>
                    <a:pt x="8846" y="24541"/>
                    <a:pt x="8161" y="22943"/>
                  </a:cubicBezTo>
                  <a:cubicBezTo>
                    <a:pt x="7477" y="21345"/>
                    <a:pt x="7134" y="19348"/>
                    <a:pt x="7134" y="17065"/>
                  </a:cubicBezTo>
                  <a:cubicBezTo>
                    <a:pt x="7134" y="14725"/>
                    <a:pt x="7477" y="12784"/>
                    <a:pt x="8161" y="11187"/>
                  </a:cubicBezTo>
                  <a:cubicBezTo>
                    <a:pt x="8903" y="9532"/>
                    <a:pt x="9874" y="8333"/>
                    <a:pt x="11186" y="7477"/>
                  </a:cubicBezTo>
                  <a:cubicBezTo>
                    <a:pt x="12442" y="6621"/>
                    <a:pt x="13925" y="6221"/>
                    <a:pt x="15638" y="6221"/>
                  </a:cubicBezTo>
                  <a:cubicBezTo>
                    <a:pt x="16551" y="6221"/>
                    <a:pt x="17350" y="6336"/>
                    <a:pt x="18092" y="6564"/>
                  </a:cubicBezTo>
                  <a:cubicBezTo>
                    <a:pt x="18891" y="6792"/>
                    <a:pt x="19518" y="7135"/>
                    <a:pt x="20146" y="7534"/>
                  </a:cubicBezTo>
                  <a:cubicBezTo>
                    <a:pt x="20717" y="7991"/>
                    <a:pt x="21230" y="8504"/>
                    <a:pt x="21630" y="9132"/>
                  </a:cubicBezTo>
                  <a:cubicBezTo>
                    <a:pt x="22029" y="9703"/>
                    <a:pt x="22372" y="10388"/>
                    <a:pt x="22600" y="11187"/>
                  </a:cubicBezTo>
                  <a:lnTo>
                    <a:pt x="29734" y="11187"/>
                  </a:lnTo>
                  <a:cubicBezTo>
                    <a:pt x="29506" y="9532"/>
                    <a:pt x="28992" y="8048"/>
                    <a:pt x="28193" y="6678"/>
                  </a:cubicBezTo>
                  <a:cubicBezTo>
                    <a:pt x="27394" y="5308"/>
                    <a:pt x="26367" y="4110"/>
                    <a:pt x="25111" y="3140"/>
                  </a:cubicBezTo>
                  <a:cubicBezTo>
                    <a:pt x="23856" y="2169"/>
                    <a:pt x="22372" y="1371"/>
                    <a:pt x="20774" y="857"/>
                  </a:cubicBezTo>
                  <a:cubicBezTo>
                    <a:pt x="19176" y="286"/>
                    <a:pt x="17407" y="1"/>
                    <a:pt x="15523" y="1"/>
                  </a:cubicBezTo>
                  <a:close/>
                  <a:moveTo>
                    <a:pt x="46455" y="8447"/>
                  </a:moveTo>
                  <a:cubicBezTo>
                    <a:pt x="43887" y="8447"/>
                    <a:pt x="41719" y="8961"/>
                    <a:pt x="39892" y="10045"/>
                  </a:cubicBezTo>
                  <a:cubicBezTo>
                    <a:pt x="38066" y="11129"/>
                    <a:pt x="36639" y="12613"/>
                    <a:pt x="35669" y="14554"/>
                  </a:cubicBezTo>
                  <a:cubicBezTo>
                    <a:pt x="34642" y="16494"/>
                    <a:pt x="34185" y="18720"/>
                    <a:pt x="34185" y="21345"/>
                  </a:cubicBezTo>
                  <a:cubicBezTo>
                    <a:pt x="34185" y="23856"/>
                    <a:pt x="34642" y="26139"/>
                    <a:pt x="35669" y="28022"/>
                  </a:cubicBezTo>
                  <a:cubicBezTo>
                    <a:pt x="36639" y="29962"/>
                    <a:pt x="38066" y="31446"/>
                    <a:pt x="39892" y="32531"/>
                  </a:cubicBezTo>
                  <a:cubicBezTo>
                    <a:pt x="41719" y="33615"/>
                    <a:pt x="43887" y="34186"/>
                    <a:pt x="46455" y="34186"/>
                  </a:cubicBezTo>
                  <a:cubicBezTo>
                    <a:pt x="48967" y="34186"/>
                    <a:pt x="51135" y="33615"/>
                    <a:pt x="52961" y="32531"/>
                  </a:cubicBezTo>
                  <a:cubicBezTo>
                    <a:pt x="54788" y="31446"/>
                    <a:pt x="56214" y="29962"/>
                    <a:pt x="57185" y="28022"/>
                  </a:cubicBezTo>
                  <a:cubicBezTo>
                    <a:pt x="58212" y="26139"/>
                    <a:pt x="58668" y="23856"/>
                    <a:pt x="58668" y="21345"/>
                  </a:cubicBezTo>
                  <a:cubicBezTo>
                    <a:pt x="58668" y="18720"/>
                    <a:pt x="58212" y="16494"/>
                    <a:pt x="57185" y="14554"/>
                  </a:cubicBezTo>
                  <a:cubicBezTo>
                    <a:pt x="56214" y="12613"/>
                    <a:pt x="54788" y="11129"/>
                    <a:pt x="52961" y="10045"/>
                  </a:cubicBezTo>
                  <a:cubicBezTo>
                    <a:pt x="51135" y="8961"/>
                    <a:pt x="48967" y="8447"/>
                    <a:pt x="46455" y="8447"/>
                  </a:cubicBezTo>
                  <a:close/>
                  <a:moveTo>
                    <a:pt x="144844" y="8447"/>
                  </a:moveTo>
                  <a:cubicBezTo>
                    <a:pt x="142390" y="8447"/>
                    <a:pt x="140279" y="8961"/>
                    <a:pt x="138452" y="10045"/>
                  </a:cubicBezTo>
                  <a:cubicBezTo>
                    <a:pt x="136626" y="11129"/>
                    <a:pt x="135257" y="12670"/>
                    <a:pt x="134229" y="14611"/>
                  </a:cubicBezTo>
                  <a:cubicBezTo>
                    <a:pt x="133259" y="16551"/>
                    <a:pt x="132745" y="18777"/>
                    <a:pt x="132745" y="21345"/>
                  </a:cubicBezTo>
                  <a:cubicBezTo>
                    <a:pt x="132745" y="23970"/>
                    <a:pt x="133259" y="26253"/>
                    <a:pt x="134229" y="28136"/>
                  </a:cubicBezTo>
                  <a:cubicBezTo>
                    <a:pt x="135257" y="30077"/>
                    <a:pt x="136626" y="31560"/>
                    <a:pt x="138510" y="32588"/>
                  </a:cubicBezTo>
                  <a:cubicBezTo>
                    <a:pt x="140336" y="33615"/>
                    <a:pt x="142561" y="34186"/>
                    <a:pt x="145130" y="34186"/>
                  </a:cubicBezTo>
                  <a:cubicBezTo>
                    <a:pt x="147184" y="34186"/>
                    <a:pt x="148953" y="33843"/>
                    <a:pt x="150551" y="33215"/>
                  </a:cubicBezTo>
                  <a:cubicBezTo>
                    <a:pt x="152092" y="32588"/>
                    <a:pt x="153405" y="31675"/>
                    <a:pt x="154375" y="30533"/>
                  </a:cubicBezTo>
                  <a:cubicBezTo>
                    <a:pt x="155402" y="29392"/>
                    <a:pt x="156087" y="28079"/>
                    <a:pt x="156372" y="26538"/>
                  </a:cubicBezTo>
                  <a:lnTo>
                    <a:pt x="149981" y="26139"/>
                  </a:lnTo>
                  <a:cubicBezTo>
                    <a:pt x="149752" y="26767"/>
                    <a:pt x="149410" y="27280"/>
                    <a:pt x="148953" y="27680"/>
                  </a:cubicBezTo>
                  <a:cubicBezTo>
                    <a:pt x="148497" y="28136"/>
                    <a:pt x="147983" y="28479"/>
                    <a:pt x="147355" y="28707"/>
                  </a:cubicBezTo>
                  <a:cubicBezTo>
                    <a:pt x="146671" y="28878"/>
                    <a:pt x="145986" y="28992"/>
                    <a:pt x="145244" y="28992"/>
                  </a:cubicBezTo>
                  <a:cubicBezTo>
                    <a:pt x="144045" y="28992"/>
                    <a:pt x="143075" y="28764"/>
                    <a:pt x="142219" y="28250"/>
                  </a:cubicBezTo>
                  <a:cubicBezTo>
                    <a:pt x="141363" y="27794"/>
                    <a:pt x="140735" y="27109"/>
                    <a:pt x="140279" y="26196"/>
                  </a:cubicBezTo>
                  <a:cubicBezTo>
                    <a:pt x="139822" y="25283"/>
                    <a:pt x="139594" y="24256"/>
                    <a:pt x="139594" y="23000"/>
                  </a:cubicBezTo>
                  <a:lnTo>
                    <a:pt x="156544" y="23000"/>
                  </a:lnTo>
                  <a:lnTo>
                    <a:pt x="156544" y="21117"/>
                  </a:lnTo>
                  <a:cubicBezTo>
                    <a:pt x="156544" y="18948"/>
                    <a:pt x="156258" y="17122"/>
                    <a:pt x="155631" y="15524"/>
                  </a:cubicBezTo>
                  <a:cubicBezTo>
                    <a:pt x="155060" y="13983"/>
                    <a:pt x="154204" y="12613"/>
                    <a:pt x="153177" y="11586"/>
                  </a:cubicBezTo>
                  <a:cubicBezTo>
                    <a:pt x="152092" y="10559"/>
                    <a:pt x="150837" y="9760"/>
                    <a:pt x="149410" y="9246"/>
                  </a:cubicBezTo>
                  <a:cubicBezTo>
                    <a:pt x="147983" y="8733"/>
                    <a:pt x="146499" y="8447"/>
                    <a:pt x="144844" y="8447"/>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1"/>
            <p:cNvSpPr/>
            <p:nvPr/>
          </p:nvSpPr>
          <p:spPr>
            <a:xfrm>
              <a:off x="653300" y="2120550"/>
              <a:ext cx="1131425" cy="616400"/>
            </a:xfrm>
            <a:custGeom>
              <a:rect b="b" l="l" r="r" t="t"/>
              <a:pathLst>
                <a:path extrusionOk="0" h="24656" w="45257">
                  <a:moveTo>
                    <a:pt x="22600" y="1"/>
                  </a:moveTo>
                  <a:cubicBezTo>
                    <a:pt x="10102" y="1"/>
                    <a:pt x="0" y="10159"/>
                    <a:pt x="0" y="22658"/>
                  </a:cubicBezTo>
                  <a:cubicBezTo>
                    <a:pt x="0" y="23343"/>
                    <a:pt x="0" y="24027"/>
                    <a:pt x="57" y="24655"/>
                  </a:cubicBezTo>
                  <a:lnTo>
                    <a:pt x="45200" y="24655"/>
                  </a:lnTo>
                  <a:cubicBezTo>
                    <a:pt x="45257" y="24027"/>
                    <a:pt x="45257" y="23343"/>
                    <a:pt x="45257" y="22658"/>
                  </a:cubicBezTo>
                  <a:cubicBezTo>
                    <a:pt x="45257" y="10159"/>
                    <a:pt x="35156" y="1"/>
                    <a:pt x="22600" y="1"/>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1"/>
            <p:cNvSpPr/>
            <p:nvPr/>
          </p:nvSpPr>
          <p:spPr>
            <a:xfrm>
              <a:off x="1293900" y="1712450"/>
              <a:ext cx="482275" cy="359625"/>
            </a:xfrm>
            <a:custGeom>
              <a:rect b="b" l="l" r="r" t="t"/>
              <a:pathLst>
                <a:path extrusionOk="0" h="14385" w="19291">
                  <a:moveTo>
                    <a:pt x="9528" y="1"/>
                  </a:moveTo>
                  <a:cubicBezTo>
                    <a:pt x="5351" y="1"/>
                    <a:pt x="2000" y="995"/>
                    <a:pt x="1" y="1772"/>
                  </a:cubicBezTo>
                  <a:lnTo>
                    <a:pt x="1" y="14385"/>
                  </a:lnTo>
                  <a:cubicBezTo>
                    <a:pt x="2055" y="13586"/>
                    <a:pt x="5537" y="12615"/>
                    <a:pt x="9874" y="12615"/>
                  </a:cubicBezTo>
                  <a:cubicBezTo>
                    <a:pt x="13983" y="12672"/>
                    <a:pt x="17236" y="13643"/>
                    <a:pt x="19291" y="14385"/>
                  </a:cubicBezTo>
                  <a:lnTo>
                    <a:pt x="19291" y="1772"/>
                  </a:lnTo>
                  <a:cubicBezTo>
                    <a:pt x="17236" y="973"/>
                    <a:pt x="13983" y="60"/>
                    <a:pt x="9874" y="3"/>
                  </a:cubicBezTo>
                  <a:cubicBezTo>
                    <a:pt x="9758" y="1"/>
                    <a:pt x="9643" y="1"/>
                    <a:pt x="9528" y="1"/>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1"/>
            <p:cNvSpPr/>
            <p:nvPr/>
          </p:nvSpPr>
          <p:spPr>
            <a:xfrm>
              <a:off x="1144100" y="1712525"/>
              <a:ext cx="149825" cy="483675"/>
            </a:xfrm>
            <a:custGeom>
              <a:rect b="b" l="l" r="r" t="t"/>
              <a:pathLst>
                <a:path extrusionOk="0" h="19347" w="5993">
                  <a:moveTo>
                    <a:pt x="1" y="0"/>
                  </a:moveTo>
                  <a:lnTo>
                    <a:pt x="1" y="19347"/>
                  </a:lnTo>
                  <a:lnTo>
                    <a:pt x="5993" y="19347"/>
                  </a:lnTo>
                  <a:lnTo>
                    <a:pt x="5993"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1"/>
            <p:cNvSpPr/>
            <p:nvPr/>
          </p:nvSpPr>
          <p:spPr>
            <a:xfrm>
              <a:off x="497775" y="2823950"/>
              <a:ext cx="1442475" cy="149825"/>
            </a:xfrm>
            <a:custGeom>
              <a:rect b="b" l="l" r="r" t="t"/>
              <a:pathLst>
                <a:path extrusionOk="0" h="5993" w="57699">
                  <a:moveTo>
                    <a:pt x="1" y="0"/>
                  </a:moveTo>
                  <a:lnTo>
                    <a:pt x="1" y="5993"/>
                  </a:lnTo>
                  <a:lnTo>
                    <a:pt x="57699" y="5993"/>
                  </a:lnTo>
                  <a:lnTo>
                    <a:pt x="57699"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1"/>
            <p:cNvSpPr/>
            <p:nvPr/>
          </p:nvSpPr>
          <p:spPr>
            <a:xfrm>
              <a:off x="238125" y="3062225"/>
              <a:ext cx="1961800" cy="149825"/>
            </a:xfrm>
            <a:custGeom>
              <a:rect b="b" l="l" r="r" t="t"/>
              <a:pathLst>
                <a:path extrusionOk="0" h="5993" w="78472">
                  <a:moveTo>
                    <a:pt x="0" y="0"/>
                  </a:moveTo>
                  <a:lnTo>
                    <a:pt x="0" y="5992"/>
                  </a:lnTo>
                  <a:lnTo>
                    <a:pt x="78471" y="5992"/>
                  </a:lnTo>
                  <a:lnTo>
                    <a:pt x="78471"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1"/>
            <p:cNvSpPr/>
            <p:nvPr/>
          </p:nvSpPr>
          <p:spPr>
            <a:xfrm>
              <a:off x="32657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1"/>
            <p:cNvSpPr/>
            <p:nvPr/>
          </p:nvSpPr>
          <p:spPr>
            <a:xfrm>
              <a:off x="827350" y="3299050"/>
              <a:ext cx="283950" cy="405225"/>
            </a:xfrm>
            <a:custGeom>
              <a:rect b="b" l="l" r="r" t="t"/>
              <a:pathLst>
                <a:path extrusionOk="0" h="16209" w="11358">
                  <a:moveTo>
                    <a:pt x="1" y="1"/>
                  </a:moveTo>
                  <a:lnTo>
                    <a:pt x="1" y="16208"/>
                  </a:lnTo>
                  <a:lnTo>
                    <a:pt x="11358" y="16208"/>
                  </a:lnTo>
                  <a:lnTo>
                    <a:pt x="11358"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1"/>
            <p:cNvSpPr/>
            <p:nvPr/>
          </p:nvSpPr>
          <p:spPr>
            <a:xfrm>
              <a:off x="132672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1"/>
            <p:cNvSpPr/>
            <p:nvPr/>
          </p:nvSpPr>
          <p:spPr>
            <a:xfrm>
              <a:off x="182752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1"/>
            <p:cNvSpPr/>
            <p:nvPr/>
          </p:nvSpPr>
          <p:spPr>
            <a:xfrm>
              <a:off x="238125" y="3791275"/>
              <a:ext cx="1961800" cy="149825"/>
            </a:xfrm>
            <a:custGeom>
              <a:rect b="b" l="l" r="r" t="t"/>
              <a:pathLst>
                <a:path extrusionOk="0" h="5993" w="78472">
                  <a:moveTo>
                    <a:pt x="0" y="1"/>
                  </a:moveTo>
                  <a:lnTo>
                    <a:pt x="0" y="5993"/>
                  </a:lnTo>
                  <a:lnTo>
                    <a:pt x="78471" y="5993"/>
                  </a:lnTo>
                  <a:lnTo>
                    <a:pt x="78471"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6" name="Google Shape;326;p51"/>
          <p:cNvSpPr/>
          <p:nvPr/>
        </p:nvSpPr>
        <p:spPr>
          <a:xfrm>
            <a:off x="514725" y="2480050"/>
            <a:ext cx="5600554" cy="1103964"/>
          </a:xfrm>
          <a:prstGeom prst="rect">
            <a:avLst/>
          </a:prstGeom>
        </p:spPr>
        <p:txBody>
          <a:bodyPr>
            <a:prstTxWarp prst="textPlain"/>
          </a:bodyPr>
          <a:lstStyle/>
          <a:p>
            <a:pPr lvl="0" algn="ctr"/>
            <a:r>
              <a:rPr b="1" i="0">
                <a:ln>
                  <a:noFill/>
                </a:ln>
                <a:gradFill>
                  <a:gsLst>
                    <a:gs pos="0">
                      <a:srgbClr val="FA541C"/>
                    </a:gs>
                    <a:gs pos="100000">
                      <a:srgbClr val="FF865E"/>
                    </a:gs>
                  </a:gsLst>
                  <a:lin ang="8100019" scaled="0"/>
                </a:gradFill>
                <a:latin typeface="Public Sans"/>
              </a:rPr>
              <a:t>Submit an Evaluation</a:t>
            </a:r>
            <a:br>
              <a:rPr b="1" i="0">
                <a:ln>
                  <a:noFill/>
                </a:ln>
                <a:gradFill>
                  <a:gsLst>
                    <a:gs pos="0">
                      <a:srgbClr val="FA541C"/>
                    </a:gs>
                    <a:gs pos="100000">
                      <a:srgbClr val="FF865E"/>
                    </a:gs>
                  </a:gsLst>
                  <a:lin ang="8100019" scaled="0"/>
                </a:gradFill>
                <a:latin typeface="Public Sans"/>
              </a:rPr>
            </a:br>
            <a:r>
              <a:rPr b="1" i="0">
                <a:ln>
                  <a:noFill/>
                </a:ln>
                <a:gradFill>
                  <a:gsLst>
                    <a:gs pos="0">
                      <a:srgbClr val="FA541C"/>
                    </a:gs>
                    <a:gs pos="100000">
                      <a:srgbClr val="FF865E"/>
                    </a:gs>
                  </a:gsLst>
                  <a:lin ang="8100019" scaled="0"/>
                </a:gradFill>
                <a:latin typeface="Public Sans"/>
              </a:rPr>
              <a:t>for an Operating Permit</a:t>
            </a:r>
          </a:p>
        </p:txBody>
      </p:sp>
      <p:pic>
        <p:nvPicPr>
          <p:cNvPr id="327" name="Google Shape;327;p51"/>
          <p:cNvPicPr preferRelativeResize="0"/>
          <p:nvPr/>
        </p:nvPicPr>
        <p:blipFill>
          <a:blip r:embed="rId3">
            <a:alphaModFix/>
          </a:blip>
          <a:stretch>
            <a:fillRect/>
          </a:stretch>
        </p:blipFill>
        <p:spPr>
          <a:xfrm>
            <a:off x="4504225" y="-337100"/>
            <a:ext cx="7954749" cy="6987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331" name="Shape 331"/>
        <p:cNvGrpSpPr/>
        <p:nvPr/>
      </p:nvGrpSpPr>
      <p:grpSpPr>
        <a:xfrm>
          <a:off x="0" y="0"/>
          <a:ext cx="0" cy="0"/>
          <a:chOff x="0" y="0"/>
          <a:chExt cx="0" cy="0"/>
        </a:xfrm>
      </p:grpSpPr>
      <p:pic>
        <p:nvPicPr>
          <p:cNvPr id="332" name="Google Shape;332;p52"/>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333" name="Google Shape;333;p52"/>
          <p:cNvSpPr txBox="1"/>
          <p:nvPr/>
        </p:nvSpPr>
        <p:spPr>
          <a:xfrm>
            <a:off x="166950" y="185250"/>
            <a:ext cx="65640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Submit an Evaluation Report</a:t>
            </a:r>
            <a:endParaRPr b="1" sz="2800">
              <a:solidFill>
                <a:srgbClr val="191919"/>
              </a:solidFill>
              <a:latin typeface="Public Sans"/>
              <a:ea typeface="Public Sans"/>
              <a:cs typeface="Public Sans"/>
              <a:sym typeface="Public Sans"/>
            </a:endParaRPr>
          </a:p>
        </p:txBody>
      </p:sp>
      <p:sp>
        <p:nvSpPr>
          <p:cNvPr id="334" name="Google Shape;334;p52"/>
          <p:cNvSpPr txBox="1"/>
          <p:nvPr/>
        </p:nvSpPr>
        <p:spPr>
          <a:xfrm>
            <a:off x="166950" y="1145900"/>
            <a:ext cx="2839500" cy="33621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700">
                <a:solidFill>
                  <a:srgbClr val="191919"/>
                </a:solidFill>
                <a:latin typeface="Public Sans"/>
                <a:ea typeface="Public Sans"/>
                <a:cs typeface="Public Sans"/>
                <a:sym typeface="Public Sans"/>
              </a:rPr>
              <a:t>Once your Evaluation Request has been completed, you will be assigned an Evaluation Report task</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7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rPr b="1" lang="en" sz="1700">
                <a:solidFill>
                  <a:srgbClr val="191919"/>
                </a:solidFill>
                <a:latin typeface="Public Sans"/>
                <a:ea typeface="Public Sans"/>
                <a:cs typeface="Public Sans"/>
                <a:sym typeface="Public Sans"/>
              </a:rPr>
              <a:t>You can click into that record to complete the Evaluation Report</a:t>
            </a:r>
            <a:endParaRPr b="1" sz="1700">
              <a:solidFill>
                <a:srgbClr val="191919"/>
              </a:solidFill>
              <a:latin typeface="Public Sans"/>
              <a:ea typeface="Public Sans"/>
              <a:cs typeface="Public Sans"/>
              <a:sym typeface="Public Sans"/>
            </a:endParaRPr>
          </a:p>
        </p:txBody>
      </p:sp>
      <p:pic>
        <p:nvPicPr>
          <p:cNvPr id="335" name="Google Shape;335;p52"/>
          <p:cNvPicPr preferRelativeResize="0"/>
          <p:nvPr/>
        </p:nvPicPr>
        <p:blipFill rotWithShape="1">
          <a:blip r:embed="rId4">
            <a:alphaModFix/>
          </a:blip>
          <a:srcRect b="0" l="0" r="0" t="13013"/>
          <a:stretch/>
        </p:blipFill>
        <p:spPr>
          <a:xfrm>
            <a:off x="2844750" y="1145899"/>
            <a:ext cx="6113101" cy="3458615"/>
          </a:xfrm>
          <a:prstGeom prst="rect">
            <a:avLst/>
          </a:prstGeom>
          <a:noFill/>
          <a:ln>
            <a:noFill/>
          </a:ln>
        </p:spPr>
      </p:pic>
      <p:sp>
        <p:nvSpPr>
          <p:cNvPr id="336" name="Google Shape;336;p52"/>
          <p:cNvSpPr/>
          <p:nvPr/>
        </p:nvSpPr>
        <p:spPr>
          <a:xfrm>
            <a:off x="3923200" y="2420038"/>
            <a:ext cx="4881300" cy="361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340" name="Shape 340"/>
        <p:cNvGrpSpPr/>
        <p:nvPr/>
      </p:nvGrpSpPr>
      <p:grpSpPr>
        <a:xfrm>
          <a:off x="0" y="0"/>
          <a:ext cx="0" cy="0"/>
          <a:chOff x="0" y="0"/>
          <a:chExt cx="0" cy="0"/>
        </a:xfrm>
      </p:grpSpPr>
      <p:pic>
        <p:nvPicPr>
          <p:cNvPr id="341" name="Google Shape;341;p53"/>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342" name="Google Shape;342;p53"/>
          <p:cNvSpPr txBox="1"/>
          <p:nvPr/>
        </p:nvSpPr>
        <p:spPr>
          <a:xfrm>
            <a:off x="166950" y="185250"/>
            <a:ext cx="65640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Submit an Evaluation Report</a:t>
            </a:r>
            <a:endParaRPr b="1" sz="2800">
              <a:solidFill>
                <a:srgbClr val="191919"/>
              </a:solidFill>
              <a:latin typeface="Public Sans"/>
              <a:ea typeface="Public Sans"/>
              <a:cs typeface="Public Sans"/>
              <a:sym typeface="Public Sans"/>
            </a:endParaRPr>
          </a:p>
        </p:txBody>
      </p:sp>
      <p:sp>
        <p:nvSpPr>
          <p:cNvPr id="343" name="Google Shape;343;p53"/>
          <p:cNvSpPr txBox="1"/>
          <p:nvPr/>
        </p:nvSpPr>
        <p:spPr>
          <a:xfrm>
            <a:off x="166950" y="1145900"/>
            <a:ext cx="2839500" cy="33621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700">
                <a:solidFill>
                  <a:srgbClr val="191919"/>
                </a:solidFill>
                <a:latin typeface="Public Sans"/>
                <a:ea typeface="Public Sans"/>
                <a:cs typeface="Public Sans"/>
                <a:sym typeface="Public Sans"/>
              </a:rPr>
              <a:t>Once in the Operating Permit </a:t>
            </a:r>
            <a:r>
              <a:rPr b="1" lang="en" sz="1700">
                <a:solidFill>
                  <a:srgbClr val="191919"/>
                </a:solidFill>
                <a:latin typeface="Public Sans"/>
                <a:ea typeface="Public Sans"/>
                <a:cs typeface="Public Sans"/>
                <a:sym typeface="Public Sans"/>
              </a:rPr>
              <a:t>record</a:t>
            </a:r>
            <a:r>
              <a:rPr b="1" lang="en" sz="1700">
                <a:solidFill>
                  <a:srgbClr val="191919"/>
                </a:solidFill>
                <a:latin typeface="Public Sans"/>
                <a:ea typeface="Public Sans"/>
                <a:cs typeface="Public Sans"/>
                <a:sym typeface="Public Sans"/>
              </a:rPr>
              <a:t>, click the </a:t>
            </a:r>
            <a:r>
              <a:rPr b="1" lang="en" sz="1700">
                <a:solidFill>
                  <a:srgbClr val="FA541C"/>
                </a:solidFill>
                <a:latin typeface="Public Sans"/>
                <a:ea typeface="Public Sans"/>
                <a:cs typeface="Public Sans"/>
                <a:sym typeface="Public Sans"/>
              </a:rPr>
              <a:t>orange </a:t>
            </a:r>
            <a:r>
              <a:rPr b="1" lang="en" sz="1700">
                <a:solidFill>
                  <a:schemeClr val="dk1"/>
                </a:solidFill>
                <a:latin typeface="Public Sans"/>
                <a:ea typeface="Public Sans"/>
                <a:cs typeface="Public Sans"/>
                <a:sym typeface="Public Sans"/>
              </a:rPr>
              <a:t>“</a:t>
            </a:r>
            <a:r>
              <a:rPr b="1" lang="en" sz="1700">
                <a:solidFill>
                  <a:srgbClr val="191919"/>
                </a:solidFill>
                <a:latin typeface="Public Sans"/>
                <a:ea typeface="Public Sans"/>
                <a:cs typeface="Public Sans"/>
                <a:sym typeface="Public Sans"/>
              </a:rPr>
              <a:t>Complete Task” button to begin the Evaluation Report</a:t>
            </a:r>
            <a:endParaRPr b="1" sz="1700">
              <a:solidFill>
                <a:srgbClr val="FA541C"/>
              </a:solidFill>
              <a:latin typeface="Public Sans"/>
              <a:ea typeface="Public Sans"/>
              <a:cs typeface="Public Sans"/>
              <a:sym typeface="Public Sans"/>
            </a:endParaRPr>
          </a:p>
        </p:txBody>
      </p:sp>
      <p:pic>
        <p:nvPicPr>
          <p:cNvPr id="344" name="Google Shape;344;p53"/>
          <p:cNvPicPr preferRelativeResize="0"/>
          <p:nvPr/>
        </p:nvPicPr>
        <p:blipFill rotWithShape="1">
          <a:blip r:embed="rId4">
            <a:alphaModFix/>
          </a:blip>
          <a:srcRect b="0" l="0" r="0" t="13156"/>
          <a:stretch/>
        </p:blipFill>
        <p:spPr>
          <a:xfrm>
            <a:off x="2844750" y="1145900"/>
            <a:ext cx="6113101" cy="3452654"/>
          </a:xfrm>
          <a:prstGeom prst="rect">
            <a:avLst/>
          </a:prstGeom>
          <a:noFill/>
          <a:ln>
            <a:noFill/>
          </a:ln>
        </p:spPr>
      </p:pic>
      <p:sp>
        <p:nvSpPr>
          <p:cNvPr id="345" name="Google Shape;345;p53"/>
          <p:cNvSpPr/>
          <p:nvPr/>
        </p:nvSpPr>
        <p:spPr>
          <a:xfrm>
            <a:off x="7233650" y="1580775"/>
            <a:ext cx="1609200" cy="15525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349" name="Shape 349"/>
        <p:cNvGrpSpPr/>
        <p:nvPr/>
      </p:nvGrpSpPr>
      <p:grpSpPr>
        <a:xfrm>
          <a:off x="0" y="0"/>
          <a:ext cx="0" cy="0"/>
          <a:chOff x="0" y="0"/>
          <a:chExt cx="0" cy="0"/>
        </a:xfrm>
      </p:grpSpPr>
      <p:pic>
        <p:nvPicPr>
          <p:cNvPr id="350" name="Google Shape;350;p54"/>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351" name="Google Shape;351;p54"/>
          <p:cNvSpPr txBox="1"/>
          <p:nvPr/>
        </p:nvSpPr>
        <p:spPr>
          <a:xfrm>
            <a:off x="166950" y="185250"/>
            <a:ext cx="65640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Submit an Evaluation Report</a:t>
            </a:r>
            <a:endParaRPr b="1" sz="2800">
              <a:solidFill>
                <a:srgbClr val="191919"/>
              </a:solidFill>
              <a:latin typeface="Public Sans"/>
              <a:ea typeface="Public Sans"/>
              <a:cs typeface="Public Sans"/>
              <a:sym typeface="Public Sans"/>
            </a:endParaRPr>
          </a:p>
        </p:txBody>
      </p:sp>
      <p:sp>
        <p:nvSpPr>
          <p:cNvPr id="352" name="Google Shape;352;p54"/>
          <p:cNvSpPr txBox="1"/>
          <p:nvPr/>
        </p:nvSpPr>
        <p:spPr>
          <a:xfrm>
            <a:off x="166950" y="1145900"/>
            <a:ext cx="2839500" cy="33621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700">
                <a:solidFill>
                  <a:srgbClr val="191919"/>
                </a:solidFill>
                <a:latin typeface="Public Sans"/>
                <a:ea typeface="Public Sans"/>
                <a:cs typeface="Public Sans"/>
                <a:sym typeface="Public Sans"/>
              </a:rPr>
              <a:t>Once you click complete task, you will be able to fill in your Evaluation Report and Submit!</a:t>
            </a:r>
            <a:endParaRPr b="1" sz="1700">
              <a:solidFill>
                <a:srgbClr val="191919"/>
              </a:solidFill>
              <a:latin typeface="Public Sans"/>
              <a:ea typeface="Public Sans"/>
              <a:cs typeface="Public Sans"/>
              <a:sym typeface="Public Sans"/>
            </a:endParaRPr>
          </a:p>
        </p:txBody>
      </p:sp>
      <p:pic>
        <p:nvPicPr>
          <p:cNvPr id="353" name="Google Shape;353;p54"/>
          <p:cNvPicPr preferRelativeResize="0"/>
          <p:nvPr/>
        </p:nvPicPr>
        <p:blipFill rotWithShape="1">
          <a:blip r:embed="rId4">
            <a:alphaModFix/>
          </a:blip>
          <a:srcRect b="0" l="0" r="0" t="13606"/>
          <a:stretch/>
        </p:blipFill>
        <p:spPr>
          <a:xfrm>
            <a:off x="2873125" y="1145900"/>
            <a:ext cx="6144876" cy="3452651"/>
          </a:xfrm>
          <a:prstGeom prst="rect">
            <a:avLst/>
          </a:prstGeom>
          <a:noFill/>
          <a:ln>
            <a:noFill/>
          </a:ln>
        </p:spPr>
      </p:pic>
      <p:sp>
        <p:nvSpPr>
          <p:cNvPr id="354" name="Google Shape;354;p54"/>
          <p:cNvSpPr/>
          <p:nvPr/>
        </p:nvSpPr>
        <p:spPr>
          <a:xfrm>
            <a:off x="4384700" y="1480700"/>
            <a:ext cx="3133800" cy="27534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2138"/>
            </a:gs>
            <a:gs pos="100000">
              <a:srgbClr val="1D3E73"/>
            </a:gs>
          </a:gsLst>
          <a:lin ang="8100019" scaled="0"/>
        </a:gradFill>
      </p:bgPr>
    </p:bg>
    <p:spTree>
      <p:nvGrpSpPr>
        <p:cNvPr id="358" name="Shape 358"/>
        <p:cNvGrpSpPr/>
        <p:nvPr/>
      </p:nvGrpSpPr>
      <p:grpSpPr>
        <a:xfrm>
          <a:off x="0" y="0"/>
          <a:ext cx="0" cy="0"/>
          <a:chOff x="0" y="0"/>
          <a:chExt cx="0" cy="0"/>
        </a:xfrm>
      </p:grpSpPr>
      <p:grpSp>
        <p:nvGrpSpPr>
          <p:cNvPr id="359" name="Google Shape;359;p55"/>
          <p:cNvGrpSpPr/>
          <p:nvPr/>
        </p:nvGrpSpPr>
        <p:grpSpPr>
          <a:xfrm>
            <a:off x="514725" y="1542585"/>
            <a:ext cx="1786944" cy="585912"/>
            <a:chOff x="238125" y="1712450"/>
            <a:chExt cx="6797050" cy="2228650"/>
          </a:xfrm>
        </p:grpSpPr>
        <p:sp>
          <p:nvSpPr>
            <p:cNvPr id="360" name="Google Shape;360;p55"/>
            <p:cNvSpPr/>
            <p:nvPr/>
          </p:nvSpPr>
          <p:spPr>
            <a:xfrm>
              <a:off x="2525200" y="2404475"/>
              <a:ext cx="4509975" cy="854650"/>
            </a:xfrm>
            <a:custGeom>
              <a:rect b="b" l="l" r="r" t="t"/>
              <a:pathLst>
                <a:path extrusionOk="0" h="34186" w="180399">
                  <a:moveTo>
                    <a:pt x="144958" y="13583"/>
                  </a:moveTo>
                  <a:cubicBezTo>
                    <a:pt x="145929" y="13583"/>
                    <a:pt x="146842" y="13812"/>
                    <a:pt x="147584" y="14268"/>
                  </a:cubicBezTo>
                  <a:cubicBezTo>
                    <a:pt x="148383" y="14725"/>
                    <a:pt x="148953" y="15296"/>
                    <a:pt x="149410" y="16037"/>
                  </a:cubicBezTo>
                  <a:cubicBezTo>
                    <a:pt x="149809" y="16836"/>
                    <a:pt x="150038" y="17692"/>
                    <a:pt x="150038" y="18720"/>
                  </a:cubicBezTo>
                  <a:lnTo>
                    <a:pt x="139598" y="18720"/>
                  </a:lnTo>
                  <a:cubicBezTo>
                    <a:pt x="139631" y="17835"/>
                    <a:pt x="139858" y="17002"/>
                    <a:pt x="140279" y="16266"/>
                  </a:cubicBezTo>
                  <a:cubicBezTo>
                    <a:pt x="140735" y="15467"/>
                    <a:pt x="141363" y="14782"/>
                    <a:pt x="142162" y="14325"/>
                  </a:cubicBezTo>
                  <a:cubicBezTo>
                    <a:pt x="142961" y="13869"/>
                    <a:pt x="143874" y="13583"/>
                    <a:pt x="144958" y="13583"/>
                  </a:cubicBezTo>
                  <a:close/>
                  <a:moveTo>
                    <a:pt x="46455" y="13698"/>
                  </a:moveTo>
                  <a:cubicBezTo>
                    <a:pt x="47597" y="13698"/>
                    <a:pt x="48567" y="14040"/>
                    <a:pt x="49309" y="14725"/>
                  </a:cubicBezTo>
                  <a:cubicBezTo>
                    <a:pt x="50108" y="15353"/>
                    <a:pt x="50679" y="16266"/>
                    <a:pt x="51078" y="17407"/>
                  </a:cubicBezTo>
                  <a:cubicBezTo>
                    <a:pt x="51478" y="18549"/>
                    <a:pt x="51649" y="19804"/>
                    <a:pt x="51649" y="21288"/>
                  </a:cubicBezTo>
                  <a:cubicBezTo>
                    <a:pt x="51649" y="22715"/>
                    <a:pt x="51478" y="24027"/>
                    <a:pt x="51078" y="25169"/>
                  </a:cubicBezTo>
                  <a:cubicBezTo>
                    <a:pt x="50679" y="26253"/>
                    <a:pt x="50108" y="27166"/>
                    <a:pt x="49309" y="27851"/>
                  </a:cubicBezTo>
                  <a:cubicBezTo>
                    <a:pt x="48567" y="28479"/>
                    <a:pt x="47597" y="28821"/>
                    <a:pt x="46455" y="28821"/>
                  </a:cubicBezTo>
                  <a:cubicBezTo>
                    <a:pt x="45314" y="28821"/>
                    <a:pt x="44344" y="28479"/>
                    <a:pt x="43545" y="27851"/>
                  </a:cubicBezTo>
                  <a:cubicBezTo>
                    <a:pt x="42746" y="27166"/>
                    <a:pt x="42175" y="26253"/>
                    <a:pt x="41776" y="25169"/>
                  </a:cubicBezTo>
                  <a:cubicBezTo>
                    <a:pt x="41376" y="24027"/>
                    <a:pt x="41205" y="22715"/>
                    <a:pt x="41205" y="21288"/>
                  </a:cubicBezTo>
                  <a:cubicBezTo>
                    <a:pt x="41205" y="19804"/>
                    <a:pt x="41376" y="18549"/>
                    <a:pt x="41776" y="17407"/>
                  </a:cubicBezTo>
                  <a:cubicBezTo>
                    <a:pt x="42175" y="16266"/>
                    <a:pt x="42746" y="15353"/>
                    <a:pt x="43545" y="14725"/>
                  </a:cubicBezTo>
                  <a:cubicBezTo>
                    <a:pt x="44344" y="14040"/>
                    <a:pt x="45314" y="13698"/>
                    <a:pt x="46455" y="13698"/>
                  </a:cubicBezTo>
                  <a:close/>
                  <a:moveTo>
                    <a:pt x="60381" y="8790"/>
                  </a:moveTo>
                  <a:lnTo>
                    <a:pt x="69112" y="33672"/>
                  </a:lnTo>
                  <a:lnTo>
                    <a:pt x="76874" y="33672"/>
                  </a:lnTo>
                  <a:lnTo>
                    <a:pt x="85606" y="8790"/>
                  </a:lnTo>
                  <a:lnTo>
                    <a:pt x="78301" y="8790"/>
                  </a:lnTo>
                  <a:lnTo>
                    <a:pt x="73107" y="26595"/>
                  </a:lnTo>
                  <a:lnTo>
                    <a:pt x="72879" y="26595"/>
                  </a:lnTo>
                  <a:lnTo>
                    <a:pt x="67686" y="8790"/>
                  </a:lnTo>
                  <a:close/>
                  <a:moveTo>
                    <a:pt x="87203" y="457"/>
                  </a:moveTo>
                  <a:lnTo>
                    <a:pt x="96734" y="33672"/>
                  </a:lnTo>
                  <a:lnTo>
                    <a:pt x="103583" y="33672"/>
                  </a:lnTo>
                  <a:lnTo>
                    <a:pt x="109860" y="11986"/>
                  </a:lnTo>
                  <a:lnTo>
                    <a:pt x="110146" y="11986"/>
                  </a:lnTo>
                  <a:lnTo>
                    <a:pt x="116480" y="33672"/>
                  </a:lnTo>
                  <a:lnTo>
                    <a:pt x="123329" y="33672"/>
                  </a:lnTo>
                  <a:lnTo>
                    <a:pt x="132803" y="457"/>
                  </a:lnTo>
                  <a:lnTo>
                    <a:pt x="125155" y="457"/>
                  </a:lnTo>
                  <a:lnTo>
                    <a:pt x="119619" y="23571"/>
                  </a:lnTo>
                  <a:lnTo>
                    <a:pt x="119334" y="23571"/>
                  </a:lnTo>
                  <a:lnTo>
                    <a:pt x="113285" y="457"/>
                  </a:lnTo>
                  <a:lnTo>
                    <a:pt x="106721" y="457"/>
                  </a:lnTo>
                  <a:lnTo>
                    <a:pt x="100672" y="23514"/>
                  </a:lnTo>
                  <a:lnTo>
                    <a:pt x="100387" y="23514"/>
                  </a:lnTo>
                  <a:lnTo>
                    <a:pt x="94908" y="457"/>
                  </a:lnTo>
                  <a:close/>
                  <a:moveTo>
                    <a:pt x="161052" y="457"/>
                  </a:moveTo>
                  <a:lnTo>
                    <a:pt x="161052" y="33672"/>
                  </a:lnTo>
                  <a:lnTo>
                    <a:pt x="167958" y="33672"/>
                  </a:lnTo>
                  <a:lnTo>
                    <a:pt x="167958" y="457"/>
                  </a:lnTo>
                  <a:close/>
                  <a:moveTo>
                    <a:pt x="173493" y="457"/>
                  </a:moveTo>
                  <a:lnTo>
                    <a:pt x="173493" y="33672"/>
                  </a:lnTo>
                  <a:lnTo>
                    <a:pt x="180399" y="33672"/>
                  </a:lnTo>
                  <a:lnTo>
                    <a:pt x="180399" y="457"/>
                  </a:lnTo>
                  <a:close/>
                  <a:moveTo>
                    <a:pt x="15523" y="1"/>
                  </a:moveTo>
                  <a:cubicBezTo>
                    <a:pt x="13355" y="1"/>
                    <a:pt x="11300" y="400"/>
                    <a:pt x="9417" y="1142"/>
                  </a:cubicBezTo>
                  <a:cubicBezTo>
                    <a:pt x="7534" y="1941"/>
                    <a:pt x="5879" y="3026"/>
                    <a:pt x="4452" y="4509"/>
                  </a:cubicBezTo>
                  <a:cubicBezTo>
                    <a:pt x="3025" y="5993"/>
                    <a:pt x="1941" y="7762"/>
                    <a:pt x="1142" y="9931"/>
                  </a:cubicBezTo>
                  <a:cubicBezTo>
                    <a:pt x="400" y="11986"/>
                    <a:pt x="0" y="14440"/>
                    <a:pt x="0" y="17122"/>
                  </a:cubicBezTo>
                  <a:cubicBezTo>
                    <a:pt x="0" y="20603"/>
                    <a:pt x="628" y="23628"/>
                    <a:pt x="1941" y="26196"/>
                  </a:cubicBezTo>
                  <a:cubicBezTo>
                    <a:pt x="3253" y="28707"/>
                    <a:pt x="5137" y="30704"/>
                    <a:pt x="7477" y="32074"/>
                  </a:cubicBezTo>
                  <a:cubicBezTo>
                    <a:pt x="9816" y="33444"/>
                    <a:pt x="12556" y="34129"/>
                    <a:pt x="15695" y="34129"/>
                  </a:cubicBezTo>
                  <a:cubicBezTo>
                    <a:pt x="18434" y="34129"/>
                    <a:pt x="20945" y="33558"/>
                    <a:pt x="23114" y="32416"/>
                  </a:cubicBezTo>
                  <a:cubicBezTo>
                    <a:pt x="25282" y="31332"/>
                    <a:pt x="26937" y="29677"/>
                    <a:pt x="28193" y="27623"/>
                  </a:cubicBezTo>
                  <a:cubicBezTo>
                    <a:pt x="29391" y="25511"/>
                    <a:pt x="30019" y="23000"/>
                    <a:pt x="30019" y="20089"/>
                  </a:cubicBezTo>
                  <a:lnTo>
                    <a:pt x="30019" y="15923"/>
                  </a:lnTo>
                  <a:lnTo>
                    <a:pt x="16151" y="15923"/>
                  </a:lnTo>
                  <a:lnTo>
                    <a:pt x="16151" y="21174"/>
                  </a:lnTo>
                  <a:lnTo>
                    <a:pt x="23283" y="21174"/>
                  </a:lnTo>
                  <a:cubicBezTo>
                    <a:pt x="23256" y="22477"/>
                    <a:pt x="22919" y="23671"/>
                    <a:pt x="22372" y="24655"/>
                  </a:cubicBezTo>
                  <a:cubicBezTo>
                    <a:pt x="21744" y="25682"/>
                    <a:pt x="20888" y="26481"/>
                    <a:pt x="19747" y="27052"/>
                  </a:cubicBezTo>
                  <a:cubicBezTo>
                    <a:pt x="18662" y="27623"/>
                    <a:pt x="17293" y="27908"/>
                    <a:pt x="15695" y="27908"/>
                  </a:cubicBezTo>
                  <a:cubicBezTo>
                    <a:pt x="13925" y="27908"/>
                    <a:pt x="12442" y="27508"/>
                    <a:pt x="11129" y="26652"/>
                  </a:cubicBezTo>
                  <a:cubicBezTo>
                    <a:pt x="9874" y="25796"/>
                    <a:pt x="8846" y="24541"/>
                    <a:pt x="8161" y="22943"/>
                  </a:cubicBezTo>
                  <a:cubicBezTo>
                    <a:pt x="7477" y="21345"/>
                    <a:pt x="7134" y="19348"/>
                    <a:pt x="7134" y="17065"/>
                  </a:cubicBezTo>
                  <a:cubicBezTo>
                    <a:pt x="7134" y="14725"/>
                    <a:pt x="7477" y="12784"/>
                    <a:pt x="8161" y="11187"/>
                  </a:cubicBezTo>
                  <a:cubicBezTo>
                    <a:pt x="8903" y="9532"/>
                    <a:pt x="9874" y="8333"/>
                    <a:pt x="11186" y="7477"/>
                  </a:cubicBezTo>
                  <a:cubicBezTo>
                    <a:pt x="12442" y="6621"/>
                    <a:pt x="13925" y="6221"/>
                    <a:pt x="15638" y="6221"/>
                  </a:cubicBezTo>
                  <a:cubicBezTo>
                    <a:pt x="16551" y="6221"/>
                    <a:pt x="17350" y="6336"/>
                    <a:pt x="18092" y="6564"/>
                  </a:cubicBezTo>
                  <a:cubicBezTo>
                    <a:pt x="18891" y="6792"/>
                    <a:pt x="19518" y="7135"/>
                    <a:pt x="20146" y="7534"/>
                  </a:cubicBezTo>
                  <a:cubicBezTo>
                    <a:pt x="20717" y="7991"/>
                    <a:pt x="21230" y="8504"/>
                    <a:pt x="21630" y="9132"/>
                  </a:cubicBezTo>
                  <a:cubicBezTo>
                    <a:pt x="22029" y="9703"/>
                    <a:pt x="22372" y="10388"/>
                    <a:pt x="22600" y="11187"/>
                  </a:cubicBezTo>
                  <a:lnTo>
                    <a:pt x="29734" y="11187"/>
                  </a:lnTo>
                  <a:cubicBezTo>
                    <a:pt x="29506" y="9532"/>
                    <a:pt x="28992" y="8048"/>
                    <a:pt x="28193" y="6678"/>
                  </a:cubicBezTo>
                  <a:cubicBezTo>
                    <a:pt x="27394" y="5308"/>
                    <a:pt x="26367" y="4110"/>
                    <a:pt x="25111" y="3140"/>
                  </a:cubicBezTo>
                  <a:cubicBezTo>
                    <a:pt x="23856" y="2169"/>
                    <a:pt x="22372" y="1371"/>
                    <a:pt x="20774" y="857"/>
                  </a:cubicBezTo>
                  <a:cubicBezTo>
                    <a:pt x="19176" y="286"/>
                    <a:pt x="17407" y="1"/>
                    <a:pt x="15523" y="1"/>
                  </a:cubicBezTo>
                  <a:close/>
                  <a:moveTo>
                    <a:pt x="46455" y="8447"/>
                  </a:moveTo>
                  <a:cubicBezTo>
                    <a:pt x="43887" y="8447"/>
                    <a:pt x="41719" y="8961"/>
                    <a:pt x="39892" y="10045"/>
                  </a:cubicBezTo>
                  <a:cubicBezTo>
                    <a:pt x="38066" y="11129"/>
                    <a:pt x="36639" y="12613"/>
                    <a:pt x="35669" y="14554"/>
                  </a:cubicBezTo>
                  <a:cubicBezTo>
                    <a:pt x="34642" y="16494"/>
                    <a:pt x="34185" y="18720"/>
                    <a:pt x="34185" y="21345"/>
                  </a:cubicBezTo>
                  <a:cubicBezTo>
                    <a:pt x="34185" y="23856"/>
                    <a:pt x="34642" y="26139"/>
                    <a:pt x="35669" y="28022"/>
                  </a:cubicBezTo>
                  <a:cubicBezTo>
                    <a:pt x="36639" y="29962"/>
                    <a:pt x="38066" y="31446"/>
                    <a:pt x="39892" y="32531"/>
                  </a:cubicBezTo>
                  <a:cubicBezTo>
                    <a:pt x="41719" y="33615"/>
                    <a:pt x="43887" y="34186"/>
                    <a:pt x="46455" y="34186"/>
                  </a:cubicBezTo>
                  <a:cubicBezTo>
                    <a:pt x="48967" y="34186"/>
                    <a:pt x="51135" y="33615"/>
                    <a:pt x="52961" y="32531"/>
                  </a:cubicBezTo>
                  <a:cubicBezTo>
                    <a:pt x="54788" y="31446"/>
                    <a:pt x="56214" y="29962"/>
                    <a:pt x="57185" y="28022"/>
                  </a:cubicBezTo>
                  <a:cubicBezTo>
                    <a:pt x="58212" y="26139"/>
                    <a:pt x="58668" y="23856"/>
                    <a:pt x="58668" y="21345"/>
                  </a:cubicBezTo>
                  <a:cubicBezTo>
                    <a:pt x="58668" y="18720"/>
                    <a:pt x="58212" y="16494"/>
                    <a:pt x="57185" y="14554"/>
                  </a:cubicBezTo>
                  <a:cubicBezTo>
                    <a:pt x="56214" y="12613"/>
                    <a:pt x="54788" y="11129"/>
                    <a:pt x="52961" y="10045"/>
                  </a:cubicBezTo>
                  <a:cubicBezTo>
                    <a:pt x="51135" y="8961"/>
                    <a:pt x="48967" y="8447"/>
                    <a:pt x="46455" y="8447"/>
                  </a:cubicBezTo>
                  <a:close/>
                  <a:moveTo>
                    <a:pt x="144844" y="8447"/>
                  </a:moveTo>
                  <a:cubicBezTo>
                    <a:pt x="142390" y="8447"/>
                    <a:pt x="140279" y="8961"/>
                    <a:pt x="138452" y="10045"/>
                  </a:cubicBezTo>
                  <a:cubicBezTo>
                    <a:pt x="136626" y="11129"/>
                    <a:pt x="135257" y="12670"/>
                    <a:pt x="134229" y="14611"/>
                  </a:cubicBezTo>
                  <a:cubicBezTo>
                    <a:pt x="133259" y="16551"/>
                    <a:pt x="132745" y="18777"/>
                    <a:pt x="132745" y="21345"/>
                  </a:cubicBezTo>
                  <a:cubicBezTo>
                    <a:pt x="132745" y="23970"/>
                    <a:pt x="133259" y="26253"/>
                    <a:pt x="134229" y="28136"/>
                  </a:cubicBezTo>
                  <a:cubicBezTo>
                    <a:pt x="135257" y="30077"/>
                    <a:pt x="136626" y="31560"/>
                    <a:pt x="138510" y="32588"/>
                  </a:cubicBezTo>
                  <a:cubicBezTo>
                    <a:pt x="140336" y="33615"/>
                    <a:pt x="142561" y="34186"/>
                    <a:pt x="145130" y="34186"/>
                  </a:cubicBezTo>
                  <a:cubicBezTo>
                    <a:pt x="147184" y="34186"/>
                    <a:pt x="148953" y="33843"/>
                    <a:pt x="150551" y="33215"/>
                  </a:cubicBezTo>
                  <a:cubicBezTo>
                    <a:pt x="152092" y="32588"/>
                    <a:pt x="153405" y="31675"/>
                    <a:pt x="154375" y="30533"/>
                  </a:cubicBezTo>
                  <a:cubicBezTo>
                    <a:pt x="155402" y="29392"/>
                    <a:pt x="156087" y="28079"/>
                    <a:pt x="156372" y="26538"/>
                  </a:cubicBezTo>
                  <a:lnTo>
                    <a:pt x="149981" y="26139"/>
                  </a:lnTo>
                  <a:cubicBezTo>
                    <a:pt x="149752" y="26767"/>
                    <a:pt x="149410" y="27280"/>
                    <a:pt x="148953" y="27680"/>
                  </a:cubicBezTo>
                  <a:cubicBezTo>
                    <a:pt x="148497" y="28136"/>
                    <a:pt x="147983" y="28479"/>
                    <a:pt x="147355" y="28707"/>
                  </a:cubicBezTo>
                  <a:cubicBezTo>
                    <a:pt x="146671" y="28878"/>
                    <a:pt x="145986" y="28992"/>
                    <a:pt x="145244" y="28992"/>
                  </a:cubicBezTo>
                  <a:cubicBezTo>
                    <a:pt x="144045" y="28992"/>
                    <a:pt x="143075" y="28764"/>
                    <a:pt x="142219" y="28250"/>
                  </a:cubicBezTo>
                  <a:cubicBezTo>
                    <a:pt x="141363" y="27794"/>
                    <a:pt x="140735" y="27109"/>
                    <a:pt x="140279" y="26196"/>
                  </a:cubicBezTo>
                  <a:cubicBezTo>
                    <a:pt x="139822" y="25283"/>
                    <a:pt x="139594" y="24256"/>
                    <a:pt x="139594" y="23000"/>
                  </a:cubicBezTo>
                  <a:lnTo>
                    <a:pt x="156544" y="23000"/>
                  </a:lnTo>
                  <a:lnTo>
                    <a:pt x="156544" y="21117"/>
                  </a:lnTo>
                  <a:cubicBezTo>
                    <a:pt x="156544" y="18948"/>
                    <a:pt x="156258" y="17122"/>
                    <a:pt x="155631" y="15524"/>
                  </a:cubicBezTo>
                  <a:cubicBezTo>
                    <a:pt x="155060" y="13983"/>
                    <a:pt x="154204" y="12613"/>
                    <a:pt x="153177" y="11586"/>
                  </a:cubicBezTo>
                  <a:cubicBezTo>
                    <a:pt x="152092" y="10559"/>
                    <a:pt x="150837" y="9760"/>
                    <a:pt x="149410" y="9246"/>
                  </a:cubicBezTo>
                  <a:cubicBezTo>
                    <a:pt x="147983" y="8733"/>
                    <a:pt x="146499" y="8447"/>
                    <a:pt x="144844" y="8447"/>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5"/>
            <p:cNvSpPr/>
            <p:nvPr/>
          </p:nvSpPr>
          <p:spPr>
            <a:xfrm>
              <a:off x="653300" y="2120550"/>
              <a:ext cx="1131425" cy="616400"/>
            </a:xfrm>
            <a:custGeom>
              <a:rect b="b" l="l" r="r" t="t"/>
              <a:pathLst>
                <a:path extrusionOk="0" h="24656" w="45257">
                  <a:moveTo>
                    <a:pt x="22600" y="1"/>
                  </a:moveTo>
                  <a:cubicBezTo>
                    <a:pt x="10102" y="1"/>
                    <a:pt x="0" y="10159"/>
                    <a:pt x="0" y="22658"/>
                  </a:cubicBezTo>
                  <a:cubicBezTo>
                    <a:pt x="0" y="23343"/>
                    <a:pt x="0" y="24027"/>
                    <a:pt x="57" y="24655"/>
                  </a:cubicBezTo>
                  <a:lnTo>
                    <a:pt x="45200" y="24655"/>
                  </a:lnTo>
                  <a:cubicBezTo>
                    <a:pt x="45257" y="24027"/>
                    <a:pt x="45257" y="23343"/>
                    <a:pt x="45257" y="22658"/>
                  </a:cubicBezTo>
                  <a:cubicBezTo>
                    <a:pt x="45257" y="10159"/>
                    <a:pt x="35156" y="1"/>
                    <a:pt x="22600" y="1"/>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5"/>
            <p:cNvSpPr/>
            <p:nvPr/>
          </p:nvSpPr>
          <p:spPr>
            <a:xfrm>
              <a:off x="1293900" y="1712450"/>
              <a:ext cx="482275" cy="359625"/>
            </a:xfrm>
            <a:custGeom>
              <a:rect b="b" l="l" r="r" t="t"/>
              <a:pathLst>
                <a:path extrusionOk="0" h="14385" w="19291">
                  <a:moveTo>
                    <a:pt x="9528" y="1"/>
                  </a:moveTo>
                  <a:cubicBezTo>
                    <a:pt x="5351" y="1"/>
                    <a:pt x="2000" y="995"/>
                    <a:pt x="1" y="1772"/>
                  </a:cubicBezTo>
                  <a:lnTo>
                    <a:pt x="1" y="14385"/>
                  </a:lnTo>
                  <a:cubicBezTo>
                    <a:pt x="2055" y="13586"/>
                    <a:pt x="5537" y="12615"/>
                    <a:pt x="9874" y="12615"/>
                  </a:cubicBezTo>
                  <a:cubicBezTo>
                    <a:pt x="13983" y="12672"/>
                    <a:pt x="17236" y="13643"/>
                    <a:pt x="19291" y="14385"/>
                  </a:cubicBezTo>
                  <a:lnTo>
                    <a:pt x="19291" y="1772"/>
                  </a:lnTo>
                  <a:cubicBezTo>
                    <a:pt x="17236" y="973"/>
                    <a:pt x="13983" y="60"/>
                    <a:pt x="9874" y="3"/>
                  </a:cubicBezTo>
                  <a:cubicBezTo>
                    <a:pt x="9758" y="1"/>
                    <a:pt x="9643" y="1"/>
                    <a:pt x="9528" y="1"/>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5"/>
            <p:cNvSpPr/>
            <p:nvPr/>
          </p:nvSpPr>
          <p:spPr>
            <a:xfrm>
              <a:off x="1144100" y="1712525"/>
              <a:ext cx="149825" cy="483675"/>
            </a:xfrm>
            <a:custGeom>
              <a:rect b="b" l="l" r="r" t="t"/>
              <a:pathLst>
                <a:path extrusionOk="0" h="19347" w="5993">
                  <a:moveTo>
                    <a:pt x="1" y="0"/>
                  </a:moveTo>
                  <a:lnTo>
                    <a:pt x="1" y="19347"/>
                  </a:lnTo>
                  <a:lnTo>
                    <a:pt x="5993" y="19347"/>
                  </a:lnTo>
                  <a:lnTo>
                    <a:pt x="5993"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5"/>
            <p:cNvSpPr/>
            <p:nvPr/>
          </p:nvSpPr>
          <p:spPr>
            <a:xfrm>
              <a:off x="497775" y="2823950"/>
              <a:ext cx="1442475" cy="149825"/>
            </a:xfrm>
            <a:custGeom>
              <a:rect b="b" l="l" r="r" t="t"/>
              <a:pathLst>
                <a:path extrusionOk="0" h="5993" w="57699">
                  <a:moveTo>
                    <a:pt x="1" y="0"/>
                  </a:moveTo>
                  <a:lnTo>
                    <a:pt x="1" y="5993"/>
                  </a:lnTo>
                  <a:lnTo>
                    <a:pt x="57699" y="5993"/>
                  </a:lnTo>
                  <a:lnTo>
                    <a:pt x="57699"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5"/>
            <p:cNvSpPr/>
            <p:nvPr/>
          </p:nvSpPr>
          <p:spPr>
            <a:xfrm>
              <a:off x="238125" y="3062225"/>
              <a:ext cx="1961800" cy="149825"/>
            </a:xfrm>
            <a:custGeom>
              <a:rect b="b" l="l" r="r" t="t"/>
              <a:pathLst>
                <a:path extrusionOk="0" h="5993" w="78472">
                  <a:moveTo>
                    <a:pt x="0" y="0"/>
                  </a:moveTo>
                  <a:lnTo>
                    <a:pt x="0" y="5992"/>
                  </a:lnTo>
                  <a:lnTo>
                    <a:pt x="78471" y="5992"/>
                  </a:lnTo>
                  <a:lnTo>
                    <a:pt x="78471"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5"/>
            <p:cNvSpPr/>
            <p:nvPr/>
          </p:nvSpPr>
          <p:spPr>
            <a:xfrm>
              <a:off x="32657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5"/>
            <p:cNvSpPr/>
            <p:nvPr/>
          </p:nvSpPr>
          <p:spPr>
            <a:xfrm>
              <a:off x="827350" y="3299050"/>
              <a:ext cx="283950" cy="405225"/>
            </a:xfrm>
            <a:custGeom>
              <a:rect b="b" l="l" r="r" t="t"/>
              <a:pathLst>
                <a:path extrusionOk="0" h="16209" w="11358">
                  <a:moveTo>
                    <a:pt x="1" y="1"/>
                  </a:moveTo>
                  <a:lnTo>
                    <a:pt x="1" y="16208"/>
                  </a:lnTo>
                  <a:lnTo>
                    <a:pt x="11358" y="16208"/>
                  </a:lnTo>
                  <a:lnTo>
                    <a:pt x="11358"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5"/>
            <p:cNvSpPr/>
            <p:nvPr/>
          </p:nvSpPr>
          <p:spPr>
            <a:xfrm>
              <a:off x="132672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5"/>
            <p:cNvSpPr/>
            <p:nvPr/>
          </p:nvSpPr>
          <p:spPr>
            <a:xfrm>
              <a:off x="182752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5"/>
            <p:cNvSpPr/>
            <p:nvPr/>
          </p:nvSpPr>
          <p:spPr>
            <a:xfrm>
              <a:off x="238125" y="3791275"/>
              <a:ext cx="1961800" cy="149825"/>
            </a:xfrm>
            <a:custGeom>
              <a:rect b="b" l="l" r="r" t="t"/>
              <a:pathLst>
                <a:path extrusionOk="0" h="5993" w="78472">
                  <a:moveTo>
                    <a:pt x="0" y="1"/>
                  </a:moveTo>
                  <a:lnTo>
                    <a:pt x="0" y="5993"/>
                  </a:lnTo>
                  <a:lnTo>
                    <a:pt x="78471" y="5993"/>
                  </a:lnTo>
                  <a:lnTo>
                    <a:pt x="78471"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 name="Google Shape;371;p55"/>
          <p:cNvSpPr/>
          <p:nvPr/>
        </p:nvSpPr>
        <p:spPr>
          <a:xfrm>
            <a:off x="514725" y="2480050"/>
            <a:ext cx="4015691" cy="472530"/>
          </a:xfrm>
          <a:prstGeom prst="rect">
            <a:avLst/>
          </a:prstGeom>
        </p:spPr>
        <p:txBody>
          <a:bodyPr>
            <a:prstTxWarp prst="textPlain"/>
          </a:bodyPr>
          <a:lstStyle/>
          <a:p>
            <a:pPr lvl="0" algn="ctr"/>
            <a:r>
              <a:rPr b="1" i="0">
                <a:ln>
                  <a:noFill/>
                </a:ln>
                <a:gradFill>
                  <a:gsLst>
                    <a:gs pos="0">
                      <a:srgbClr val="FA541C"/>
                    </a:gs>
                    <a:gs pos="100000">
                      <a:srgbClr val="FF865E"/>
                    </a:gs>
                  </a:gsLst>
                  <a:lin ang="8100019" scaled="0"/>
                </a:gradFill>
                <a:latin typeface="Public Sans"/>
              </a:rPr>
              <a:t>GovWell Support</a:t>
            </a:r>
          </a:p>
        </p:txBody>
      </p:sp>
      <p:pic>
        <p:nvPicPr>
          <p:cNvPr id="372" name="Google Shape;372;p55"/>
          <p:cNvPicPr preferRelativeResize="0"/>
          <p:nvPr/>
        </p:nvPicPr>
        <p:blipFill>
          <a:blip r:embed="rId3">
            <a:alphaModFix/>
          </a:blip>
          <a:stretch>
            <a:fillRect/>
          </a:stretch>
        </p:blipFill>
        <p:spPr>
          <a:xfrm>
            <a:off x="4504225" y="-337100"/>
            <a:ext cx="7954749" cy="6987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376" name="Shape 376"/>
        <p:cNvGrpSpPr/>
        <p:nvPr/>
      </p:nvGrpSpPr>
      <p:grpSpPr>
        <a:xfrm>
          <a:off x="0" y="0"/>
          <a:ext cx="0" cy="0"/>
          <a:chOff x="0" y="0"/>
          <a:chExt cx="0" cy="0"/>
        </a:xfrm>
      </p:grpSpPr>
      <p:pic>
        <p:nvPicPr>
          <p:cNvPr id="377" name="Google Shape;377;p56"/>
          <p:cNvPicPr preferRelativeResize="0"/>
          <p:nvPr/>
        </p:nvPicPr>
        <p:blipFill rotWithShape="1">
          <a:blip r:embed="rId3">
            <a:alphaModFix/>
          </a:blip>
          <a:srcRect b="20786" l="0" r="47301" t="4008"/>
          <a:stretch/>
        </p:blipFill>
        <p:spPr>
          <a:xfrm>
            <a:off x="4934975" y="29187"/>
            <a:ext cx="4056626" cy="5085125"/>
          </a:xfrm>
          <a:prstGeom prst="rect">
            <a:avLst/>
          </a:prstGeom>
          <a:noFill/>
          <a:ln>
            <a:noFill/>
          </a:ln>
        </p:spPr>
      </p:pic>
      <p:sp>
        <p:nvSpPr>
          <p:cNvPr id="378" name="Google Shape;378;p56"/>
          <p:cNvSpPr/>
          <p:nvPr/>
        </p:nvSpPr>
        <p:spPr>
          <a:xfrm>
            <a:off x="4013475" y="1601375"/>
            <a:ext cx="4272600" cy="3542100"/>
          </a:xfrm>
          <a:prstGeom prst="roundRect">
            <a:avLst>
              <a:gd fmla="val 3445" name="adj"/>
            </a:avLst>
          </a:prstGeom>
          <a:solidFill>
            <a:srgbClr val="FFFFFF"/>
          </a:solidFill>
          <a:ln>
            <a:noFill/>
          </a:ln>
          <a:effectLst>
            <a:outerShdw blurRad="271463" rotWithShape="0" algn="bl" dir="5400000" dist="38100">
              <a:srgbClr val="1D3E73">
                <a:alpha val="19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Public Sans"/>
              <a:ea typeface="Public Sans"/>
              <a:cs typeface="Public Sans"/>
              <a:sym typeface="Public Sans"/>
            </a:endParaRPr>
          </a:p>
        </p:txBody>
      </p:sp>
      <p:sp>
        <p:nvSpPr>
          <p:cNvPr id="379" name="Google Shape;379;p56"/>
          <p:cNvSpPr/>
          <p:nvPr/>
        </p:nvSpPr>
        <p:spPr>
          <a:xfrm>
            <a:off x="4013475" y="4776925"/>
            <a:ext cx="4272600" cy="3666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Public Sans"/>
              <a:ea typeface="Public Sans"/>
              <a:cs typeface="Public Sans"/>
              <a:sym typeface="Public Sans"/>
            </a:endParaRPr>
          </a:p>
        </p:txBody>
      </p:sp>
      <p:grpSp>
        <p:nvGrpSpPr>
          <p:cNvPr id="380" name="Google Shape;380;p56"/>
          <p:cNvGrpSpPr/>
          <p:nvPr/>
        </p:nvGrpSpPr>
        <p:grpSpPr>
          <a:xfrm>
            <a:off x="4199700" y="4506258"/>
            <a:ext cx="2537700" cy="580991"/>
            <a:chOff x="4352100" y="2124825"/>
            <a:chExt cx="2537700" cy="676200"/>
          </a:xfrm>
        </p:grpSpPr>
        <p:sp>
          <p:nvSpPr>
            <p:cNvPr id="381" name="Google Shape;381;p56"/>
            <p:cNvSpPr/>
            <p:nvPr/>
          </p:nvSpPr>
          <p:spPr>
            <a:xfrm>
              <a:off x="4352100" y="2462325"/>
              <a:ext cx="393900" cy="338700"/>
            </a:xfrm>
            <a:prstGeom prst="rect">
              <a:avLst/>
            </a:prstGeom>
            <a:solidFill>
              <a:srgbClr val="F1F1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56"/>
            <p:cNvSpPr/>
            <p:nvPr/>
          </p:nvSpPr>
          <p:spPr>
            <a:xfrm>
              <a:off x="4352100" y="2124825"/>
              <a:ext cx="2537700" cy="676200"/>
            </a:xfrm>
            <a:prstGeom prst="roundRect">
              <a:avLst>
                <a:gd fmla="val 16667" name="adj"/>
              </a:avLst>
            </a:prstGeom>
            <a:solidFill>
              <a:srgbClr val="F1F1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83" name="Google Shape;383;p56"/>
          <p:cNvSpPr/>
          <p:nvPr/>
        </p:nvSpPr>
        <p:spPr>
          <a:xfrm>
            <a:off x="7545900" y="3711399"/>
            <a:ext cx="562800" cy="476700"/>
          </a:xfrm>
          <a:prstGeom prst="rect">
            <a:avLst/>
          </a:prstGeom>
          <a:solidFill>
            <a:srgbClr val="1D3E7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 name="Google Shape;384;p56"/>
          <p:cNvSpPr/>
          <p:nvPr/>
        </p:nvSpPr>
        <p:spPr>
          <a:xfrm>
            <a:off x="52150" y="1601375"/>
            <a:ext cx="3618000" cy="3542100"/>
          </a:xfrm>
          <a:prstGeom prst="roundRect">
            <a:avLst>
              <a:gd fmla="val 3246" name="adj"/>
            </a:avLst>
          </a:prstGeom>
          <a:solidFill>
            <a:srgbClr val="FFFFFF"/>
          </a:solidFill>
          <a:ln>
            <a:noFill/>
          </a:ln>
          <a:effectLst>
            <a:outerShdw blurRad="271463" rotWithShape="0" algn="bl" dir="5400000" dist="38100">
              <a:srgbClr val="1D3E73">
                <a:alpha val="19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Public Sans"/>
              <a:ea typeface="Public Sans"/>
              <a:cs typeface="Public Sans"/>
              <a:sym typeface="Public Sans"/>
            </a:endParaRPr>
          </a:p>
        </p:txBody>
      </p:sp>
      <p:sp>
        <p:nvSpPr>
          <p:cNvPr id="385" name="Google Shape;385;p56"/>
          <p:cNvSpPr/>
          <p:nvPr/>
        </p:nvSpPr>
        <p:spPr>
          <a:xfrm>
            <a:off x="52150" y="4732075"/>
            <a:ext cx="3618000" cy="4113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Public Sans"/>
              <a:ea typeface="Public Sans"/>
              <a:cs typeface="Public Sans"/>
              <a:sym typeface="Public Sans"/>
            </a:endParaRPr>
          </a:p>
        </p:txBody>
      </p:sp>
      <p:sp>
        <p:nvSpPr>
          <p:cNvPr id="386" name="Google Shape;386;p56"/>
          <p:cNvSpPr txBox="1"/>
          <p:nvPr/>
        </p:nvSpPr>
        <p:spPr>
          <a:xfrm>
            <a:off x="224850" y="1714124"/>
            <a:ext cx="3304500" cy="7512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en" sz="1700">
                <a:solidFill>
                  <a:srgbClr val="1D3E73"/>
                </a:solidFill>
                <a:latin typeface="Public Sans"/>
                <a:ea typeface="Public Sans"/>
                <a:cs typeface="Public Sans"/>
                <a:sym typeface="Public Sans"/>
              </a:rPr>
              <a:t>1 minute response time</a:t>
            </a:r>
            <a:br>
              <a:rPr b="1" lang="en" sz="2100">
                <a:solidFill>
                  <a:srgbClr val="1D3E73"/>
                </a:solidFill>
                <a:latin typeface="Public Sans"/>
                <a:ea typeface="Public Sans"/>
                <a:cs typeface="Public Sans"/>
                <a:sym typeface="Public Sans"/>
              </a:rPr>
            </a:br>
            <a:r>
              <a:rPr lang="en" sz="1300">
                <a:solidFill>
                  <a:srgbClr val="1D3E73"/>
                </a:solidFill>
                <a:latin typeface="Public Sans"/>
                <a:ea typeface="Public Sans"/>
                <a:cs typeface="Public Sans"/>
                <a:sym typeface="Public Sans"/>
              </a:rPr>
              <a:t>Contact us via chat, phone, and email</a:t>
            </a:r>
            <a:endParaRPr sz="1300">
              <a:solidFill>
                <a:srgbClr val="1D3E73"/>
              </a:solidFill>
            </a:endParaRPr>
          </a:p>
        </p:txBody>
      </p:sp>
      <p:pic>
        <p:nvPicPr>
          <p:cNvPr id="387" name="Google Shape;387;p56"/>
          <p:cNvPicPr preferRelativeResize="0"/>
          <p:nvPr/>
        </p:nvPicPr>
        <p:blipFill rotWithShape="1">
          <a:blip r:embed="rId4">
            <a:alphaModFix/>
          </a:blip>
          <a:srcRect b="24127" l="0" r="0" t="0"/>
          <a:stretch/>
        </p:blipFill>
        <p:spPr>
          <a:xfrm>
            <a:off x="290925" y="2541747"/>
            <a:ext cx="3100276" cy="2601751"/>
          </a:xfrm>
          <a:prstGeom prst="rect">
            <a:avLst/>
          </a:prstGeom>
          <a:noFill/>
          <a:ln>
            <a:noFill/>
          </a:ln>
        </p:spPr>
      </p:pic>
      <p:sp>
        <p:nvSpPr>
          <p:cNvPr id="388" name="Google Shape;388;p56"/>
          <p:cNvSpPr txBox="1"/>
          <p:nvPr/>
        </p:nvSpPr>
        <p:spPr>
          <a:xfrm>
            <a:off x="4089800" y="1714124"/>
            <a:ext cx="4018800" cy="7512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en" sz="1700">
                <a:solidFill>
                  <a:srgbClr val="1D3E73"/>
                </a:solidFill>
                <a:latin typeface="Public Sans"/>
                <a:ea typeface="Public Sans"/>
                <a:cs typeface="Public Sans"/>
                <a:sym typeface="Public Sans"/>
              </a:rPr>
              <a:t>We answer citizen questions for you</a:t>
            </a:r>
            <a:br>
              <a:rPr b="1" lang="en" sz="2100">
                <a:solidFill>
                  <a:srgbClr val="1D3E73"/>
                </a:solidFill>
                <a:latin typeface="Public Sans"/>
                <a:ea typeface="Public Sans"/>
                <a:cs typeface="Public Sans"/>
                <a:sym typeface="Public Sans"/>
              </a:rPr>
            </a:br>
            <a:r>
              <a:rPr lang="en" sz="1300">
                <a:solidFill>
                  <a:srgbClr val="1D3E73"/>
                </a:solidFill>
                <a:latin typeface="Public Sans"/>
                <a:ea typeface="Public Sans"/>
                <a:cs typeface="Public Sans"/>
                <a:sym typeface="Public Sans"/>
              </a:rPr>
              <a:t>Reduce phone calls &amp; emails to your office</a:t>
            </a:r>
            <a:endParaRPr sz="1300">
              <a:solidFill>
                <a:srgbClr val="1D3E73"/>
              </a:solidFill>
            </a:endParaRPr>
          </a:p>
        </p:txBody>
      </p:sp>
      <p:grpSp>
        <p:nvGrpSpPr>
          <p:cNvPr id="389" name="Google Shape;389;p56"/>
          <p:cNvGrpSpPr/>
          <p:nvPr/>
        </p:nvGrpSpPr>
        <p:grpSpPr>
          <a:xfrm>
            <a:off x="4199700" y="2493935"/>
            <a:ext cx="2537700" cy="580991"/>
            <a:chOff x="4352100" y="2124825"/>
            <a:chExt cx="2537700" cy="676200"/>
          </a:xfrm>
        </p:grpSpPr>
        <p:sp>
          <p:nvSpPr>
            <p:cNvPr id="390" name="Google Shape;390;p56"/>
            <p:cNvSpPr/>
            <p:nvPr/>
          </p:nvSpPr>
          <p:spPr>
            <a:xfrm>
              <a:off x="4352100" y="2462325"/>
              <a:ext cx="393900" cy="338700"/>
            </a:xfrm>
            <a:prstGeom prst="rect">
              <a:avLst/>
            </a:prstGeom>
            <a:solidFill>
              <a:srgbClr val="F1F1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 name="Google Shape;391;p56"/>
            <p:cNvSpPr/>
            <p:nvPr/>
          </p:nvSpPr>
          <p:spPr>
            <a:xfrm>
              <a:off x="4352100" y="2124825"/>
              <a:ext cx="2537700" cy="676200"/>
            </a:xfrm>
            <a:prstGeom prst="roundRect">
              <a:avLst>
                <a:gd fmla="val 16667" name="adj"/>
              </a:avLst>
            </a:prstGeom>
            <a:solidFill>
              <a:srgbClr val="F1F1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92" name="Google Shape;392;p56"/>
          <p:cNvSpPr txBox="1"/>
          <p:nvPr/>
        </p:nvSpPr>
        <p:spPr>
          <a:xfrm>
            <a:off x="4267275" y="2741886"/>
            <a:ext cx="2323200" cy="3231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900">
                <a:solidFill>
                  <a:srgbClr val="1D3E73"/>
                </a:solidFill>
                <a:latin typeface="Public Sans"/>
                <a:ea typeface="Public Sans"/>
                <a:cs typeface="Public Sans"/>
                <a:sym typeface="Public Sans"/>
              </a:rPr>
              <a:t>How do I pull a new building permit?</a:t>
            </a:r>
            <a:endParaRPr sz="900">
              <a:solidFill>
                <a:srgbClr val="1D3E73"/>
              </a:solidFill>
            </a:endParaRPr>
          </a:p>
        </p:txBody>
      </p:sp>
      <p:sp>
        <p:nvSpPr>
          <p:cNvPr id="393" name="Google Shape;393;p56"/>
          <p:cNvSpPr/>
          <p:nvPr/>
        </p:nvSpPr>
        <p:spPr>
          <a:xfrm>
            <a:off x="4199700" y="3205711"/>
            <a:ext cx="3909000" cy="1159800"/>
          </a:xfrm>
          <a:prstGeom prst="roundRect">
            <a:avLst>
              <a:gd fmla="val 16667" name="adj"/>
            </a:avLst>
          </a:prstGeom>
          <a:solidFill>
            <a:srgbClr val="1D3E7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 name="Google Shape;394;p56"/>
          <p:cNvSpPr txBox="1"/>
          <p:nvPr/>
        </p:nvSpPr>
        <p:spPr>
          <a:xfrm>
            <a:off x="4267275" y="3579461"/>
            <a:ext cx="3708300" cy="517200"/>
          </a:xfrm>
          <a:prstGeom prst="rect">
            <a:avLst/>
          </a:prstGeom>
          <a:noFill/>
          <a:ln>
            <a:noFill/>
          </a:ln>
        </p:spPr>
        <p:txBody>
          <a:bodyPr anchorCtr="0" anchor="t" bIns="91425" lIns="91425" spcFirstLastPara="1" rIns="91425" wrap="square" tIns="91425">
            <a:spAutoFit/>
          </a:bodyPr>
          <a:lstStyle/>
          <a:p>
            <a:pPr indent="0" lvl="0" marL="0" rtl="0" algn="r">
              <a:lnSpc>
                <a:spcPct val="140000"/>
              </a:lnSpc>
              <a:spcBef>
                <a:spcPts val="0"/>
              </a:spcBef>
              <a:spcAft>
                <a:spcPts val="0"/>
              </a:spcAft>
              <a:buNone/>
            </a:pPr>
            <a:r>
              <a:rPr lang="en" sz="900">
                <a:solidFill>
                  <a:schemeClr val="lt1"/>
                </a:solidFill>
                <a:latin typeface="Public Sans"/>
                <a:ea typeface="Public Sans"/>
                <a:cs typeface="Public Sans"/>
                <a:sym typeface="Public Sans"/>
              </a:rPr>
              <a:t>Hi, this is Zach from GovWell. I can help you start your application. Please follow the link below for a new building permit application.</a:t>
            </a:r>
            <a:endParaRPr sz="900">
              <a:solidFill>
                <a:schemeClr val="lt1"/>
              </a:solidFill>
            </a:endParaRPr>
          </a:p>
        </p:txBody>
      </p:sp>
      <p:sp>
        <p:nvSpPr>
          <p:cNvPr id="395" name="Google Shape;395;p56"/>
          <p:cNvSpPr txBox="1"/>
          <p:nvPr/>
        </p:nvSpPr>
        <p:spPr>
          <a:xfrm>
            <a:off x="4370949" y="3340186"/>
            <a:ext cx="3304500" cy="338700"/>
          </a:xfrm>
          <a:prstGeom prst="rect">
            <a:avLst/>
          </a:prstGeom>
          <a:noFill/>
          <a:ln>
            <a:noFill/>
          </a:ln>
        </p:spPr>
        <p:txBody>
          <a:bodyPr anchorCtr="0" anchor="t" bIns="91425" lIns="91425" spcFirstLastPara="1" rIns="91425" wrap="square" tIns="91425">
            <a:spAutoFit/>
          </a:bodyPr>
          <a:lstStyle/>
          <a:p>
            <a:pPr indent="0" lvl="0" marL="0" rtl="0" algn="r">
              <a:lnSpc>
                <a:spcPct val="140000"/>
              </a:lnSpc>
              <a:spcBef>
                <a:spcPts val="0"/>
              </a:spcBef>
              <a:spcAft>
                <a:spcPts val="0"/>
              </a:spcAft>
              <a:buNone/>
            </a:pPr>
            <a:r>
              <a:rPr b="1" lang="en" sz="1000">
                <a:solidFill>
                  <a:schemeClr val="lt1"/>
                </a:solidFill>
                <a:latin typeface="Public Sans"/>
                <a:ea typeface="Public Sans"/>
                <a:cs typeface="Public Sans"/>
                <a:sym typeface="Public Sans"/>
              </a:rPr>
              <a:t>Zach - GovWell</a:t>
            </a:r>
            <a:endParaRPr b="1" sz="1000">
              <a:solidFill>
                <a:schemeClr val="lt1"/>
              </a:solidFill>
            </a:endParaRPr>
          </a:p>
        </p:txBody>
      </p:sp>
      <p:sp>
        <p:nvSpPr>
          <p:cNvPr id="396" name="Google Shape;396;p56"/>
          <p:cNvSpPr txBox="1"/>
          <p:nvPr/>
        </p:nvSpPr>
        <p:spPr>
          <a:xfrm>
            <a:off x="4267275" y="4032911"/>
            <a:ext cx="3708300" cy="338700"/>
          </a:xfrm>
          <a:prstGeom prst="rect">
            <a:avLst/>
          </a:prstGeom>
          <a:noFill/>
          <a:ln>
            <a:noFill/>
          </a:ln>
        </p:spPr>
        <p:txBody>
          <a:bodyPr anchorCtr="0" anchor="t" bIns="91425" lIns="91425" spcFirstLastPara="1" rIns="91425" wrap="square" tIns="91425">
            <a:spAutoFit/>
          </a:bodyPr>
          <a:lstStyle/>
          <a:p>
            <a:pPr indent="0" lvl="0" marL="0" rtl="0" algn="r">
              <a:lnSpc>
                <a:spcPct val="140000"/>
              </a:lnSpc>
              <a:spcBef>
                <a:spcPts val="0"/>
              </a:spcBef>
              <a:spcAft>
                <a:spcPts val="0"/>
              </a:spcAft>
              <a:buNone/>
            </a:pPr>
            <a:r>
              <a:rPr lang="en" sz="1000">
                <a:solidFill>
                  <a:srgbClr val="CFE2F3"/>
                </a:solidFill>
                <a:latin typeface="Public Sans SemiBold"/>
                <a:ea typeface="Public Sans SemiBold"/>
                <a:cs typeface="Public Sans SemiBold"/>
                <a:sym typeface="Public Sans SemiBold"/>
              </a:rPr>
              <a:t>govwelltech.com/gotham-city/building</a:t>
            </a:r>
            <a:endParaRPr sz="1000">
              <a:solidFill>
                <a:srgbClr val="CFE2F3"/>
              </a:solidFill>
              <a:latin typeface="Public Sans SemiBold"/>
              <a:ea typeface="Public Sans SemiBold"/>
              <a:cs typeface="Public Sans SemiBold"/>
              <a:sym typeface="Public Sans SemiBold"/>
            </a:endParaRPr>
          </a:p>
        </p:txBody>
      </p:sp>
      <p:sp>
        <p:nvSpPr>
          <p:cNvPr id="397" name="Google Shape;397;p56"/>
          <p:cNvSpPr txBox="1"/>
          <p:nvPr/>
        </p:nvSpPr>
        <p:spPr>
          <a:xfrm>
            <a:off x="4267275" y="4799977"/>
            <a:ext cx="3708300" cy="3231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900">
                <a:solidFill>
                  <a:srgbClr val="1D3E73"/>
                </a:solidFill>
                <a:latin typeface="Public Sans"/>
                <a:ea typeface="Public Sans"/>
                <a:cs typeface="Public Sans"/>
                <a:sym typeface="Public Sans"/>
              </a:rPr>
              <a:t>Thanks, I appreciate it!</a:t>
            </a:r>
            <a:endParaRPr sz="900">
              <a:solidFill>
                <a:srgbClr val="1D3E73"/>
              </a:solidFill>
            </a:endParaRPr>
          </a:p>
        </p:txBody>
      </p:sp>
      <p:pic>
        <p:nvPicPr>
          <p:cNvPr id="398" name="Google Shape;398;p56"/>
          <p:cNvPicPr preferRelativeResize="0"/>
          <p:nvPr/>
        </p:nvPicPr>
        <p:blipFill rotWithShape="1">
          <a:blip r:embed="rId5">
            <a:alphaModFix/>
          </a:blip>
          <a:srcRect b="1923" l="1923" r="1923" t="1923"/>
          <a:stretch/>
        </p:blipFill>
        <p:spPr>
          <a:xfrm>
            <a:off x="7665750" y="3393461"/>
            <a:ext cx="208500" cy="208500"/>
          </a:xfrm>
          <a:prstGeom prst="ellipse">
            <a:avLst/>
          </a:prstGeom>
          <a:solidFill>
            <a:srgbClr val="FAFAFC"/>
          </a:solidFill>
          <a:ln cap="flat" cmpd="sng" w="9525">
            <a:solidFill>
              <a:schemeClr val="lt1"/>
            </a:solidFill>
            <a:prstDash val="solid"/>
            <a:round/>
            <a:headEnd len="sm" w="sm" type="none"/>
            <a:tailEnd len="sm" w="sm" type="none"/>
          </a:ln>
        </p:spPr>
      </p:pic>
      <p:sp>
        <p:nvSpPr>
          <p:cNvPr id="399" name="Google Shape;399;p56"/>
          <p:cNvSpPr txBox="1"/>
          <p:nvPr/>
        </p:nvSpPr>
        <p:spPr>
          <a:xfrm>
            <a:off x="4573298" y="2505336"/>
            <a:ext cx="2017200" cy="3387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en" sz="1000">
                <a:solidFill>
                  <a:srgbClr val="1D3E73"/>
                </a:solidFill>
                <a:latin typeface="Public Sans"/>
                <a:ea typeface="Public Sans"/>
                <a:cs typeface="Public Sans"/>
                <a:sym typeface="Public Sans"/>
              </a:rPr>
              <a:t>Joe Smith - Contractor</a:t>
            </a:r>
            <a:endParaRPr b="1" sz="1000">
              <a:solidFill>
                <a:srgbClr val="1D3E73"/>
              </a:solidFill>
            </a:endParaRPr>
          </a:p>
        </p:txBody>
      </p:sp>
      <p:pic>
        <p:nvPicPr>
          <p:cNvPr id="400" name="Google Shape;400;p56"/>
          <p:cNvPicPr preferRelativeResize="0"/>
          <p:nvPr/>
        </p:nvPicPr>
        <p:blipFill rotWithShape="1">
          <a:blip r:embed="rId6">
            <a:alphaModFix/>
          </a:blip>
          <a:srcRect b="0" l="0" r="0" t="0"/>
          <a:stretch/>
        </p:blipFill>
        <p:spPr>
          <a:xfrm>
            <a:off x="4370940" y="2555515"/>
            <a:ext cx="222600" cy="222600"/>
          </a:xfrm>
          <a:prstGeom prst="ellipse">
            <a:avLst/>
          </a:prstGeom>
          <a:solidFill>
            <a:srgbClr val="FAFAFC"/>
          </a:solidFill>
          <a:ln cap="flat" cmpd="sng" w="9525">
            <a:solidFill>
              <a:schemeClr val="lt1"/>
            </a:solidFill>
            <a:prstDash val="solid"/>
            <a:round/>
            <a:headEnd len="sm" w="sm" type="none"/>
            <a:tailEnd len="sm" w="sm" type="none"/>
          </a:ln>
        </p:spPr>
      </p:pic>
      <p:sp>
        <p:nvSpPr>
          <p:cNvPr id="401" name="Google Shape;401;p56"/>
          <p:cNvSpPr txBox="1"/>
          <p:nvPr/>
        </p:nvSpPr>
        <p:spPr>
          <a:xfrm>
            <a:off x="4573298" y="4560702"/>
            <a:ext cx="2017200" cy="3387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en" sz="1000">
                <a:solidFill>
                  <a:srgbClr val="1D3E73"/>
                </a:solidFill>
                <a:latin typeface="Public Sans"/>
                <a:ea typeface="Public Sans"/>
                <a:cs typeface="Public Sans"/>
                <a:sym typeface="Public Sans"/>
              </a:rPr>
              <a:t>Joe Smith - Contractor</a:t>
            </a:r>
            <a:endParaRPr b="1" sz="1000">
              <a:solidFill>
                <a:srgbClr val="1D3E73"/>
              </a:solidFill>
            </a:endParaRPr>
          </a:p>
        </p:txBody>
      </p:sp>
      <p:pic>
        <p:nvPicPr>
          <p:cNvPr id="402" name="Google Shape;402;p56"/>
          <p:cNvPicPr preferRelativeResize="0"/>
          <p:nvPr/>
        </p:nvPicPr>
        <p:blipFill rotWithShape="1">
          <a:blip r:embed="rId7">
            <a:alphaModFix/>
          </a:blip>
          <a:srcRect b="0" l="0" r="0" t="0"/>
          <a:stretch/>
        </p:blipFill>
        <p:spPr>
          <a:xfrm>
            <a:off x="5388152" y="4147049"/>
            <a:ext cx="139400" cy="139400"/>
          </a:xfrm>
          <a:prstGeom prst="rect">
            <a:avLst/>
          </a:prstGeom>
          <a:noFill/>
          <a:ln>
            <a:noFill/>
          </a:ln>
        </p:spPr>
      </p:pic>
      <p:pic>
        <p:nvPicPr>
          <p:cNvPr id="403" name="Google Shape;403;p56"/>
          <p:cNvPicPr preferRelativeResize="0"/>
          <p:nvPr/>
        </p:nvPicPr>
        <p:blipFill rotWithShape="1">
          <a:blip r:embed="rId6">
            <a:alphaModFix/>
          </a:blip>
          <a:srcRect b="0" l="0" r="0" t="0"/>
          <a:stretch/>
        </p:blipFill>
        <p:spPr>
          <a:xfrm>
            <a:off x="4370940" y="4614836"/>
            <a:ext cx="222600" cy="222600"/>
          </a:xfrm>
          <a:prstGeom prst="ellipse">
            <a:avLst/>
          </a:prstGeom>
          <a:solidFill>
            <a:srgbClr val="FAFAFC"/>
          </a:solidFill>
          <a:ln cap="flat" cmpd="sng" w="9525">
            <a:solidFill>
              <a:schemeClr val="lt1"/>
            </a:solidFill>
            <a:prstDash val="solid"/>
            <a:round/>
            <a:headEnd len="sm" w="sm" type="none"/>
            <a:tailEnd len="sm" w="sm" type="none"/>
          </a:ln>
        </p:spPr>
      </p:pic>
      <p:sp>
        <p:nvSpPr>
          <p:cNvPr id="404" name="Google Shape;404;p56"/>
          <p:cNvSpPr txBox="1"/>
          <p:nvPr/>
        </p:nvSpPr>
        <p:spPr>
          <a:xfrm>
            <a:off x="166950" y="185250"/>
            <a:ext cx="65640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GovWell Offers Chat Support</a:t>
            </a:r>
            <a:endParaRPr b="1" sz="2800">
              <a:solidFill>
                <a:srgbClr val="191919"/>
              </a:solidFill>
              <a:latin typeface="Public Sans"/>
              <a:ea typeface="Public Sans"/>
              <a:cs typeface="Public Sans"/>
              <a:sym typeface="Public Sans"/>
            </a:endParaRPr>
          </a:p>
        </p:txBody>
      </p:sp>
      <p:sp>
        <p:nvSpPr>
          <p:cNvPr id="405" name="Google Shape;405;p56"/>
          <p:cNvSpPr txBox="1"/>
          <p:nvPr/>
        </p:nvSpPr>
        <p:spPr>
          <a:xfrm>
            <a:off x="166950" y="788750"/>
            <a:ext cx="7651200" cy="6639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700">
                <a:solidFill>
                  <a:srgbClr val="191919"/>
                </a:solidFill>
                <a:latin typeface="Public Sans"/>
                <a:ea typeface="Public Sans"/>
                <a:cs typeface="Public Sans"/>
                <a:sym typeface="Public Sans"/>
              </a:rPr>
              <a:t>Reach out to our live Support Team if you need assistance! </a:t>
            </a:r>
            <a:endParaRPr b="1" sz="1700">
              <a:solidFill>
                <a:srgbClr val="FA541C"/>
              </a:solidFill>
              <a:latin typeface="Public Sans"/>
              <a:ea typeface="Public Sans"/>
              <a:cs typeface="Public Sans"/>
              <a:sym typeface="Public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177" name="Shape 177"/>
        <p:cNvGrpSpPr/>
        <p:nvPr/>
      </p:nvGrpSpPr>
      <p:grpSpPr>
        <a:xfrm>
          <a:off x="0" y="0"/>
          <a:ext cx="0" cy="0"/>
          <a:chOff x="0" y="0"/>
          <a:chExt cx="0" cy="0"/>
        </a:xfrm>
      </p:grpSpPr>
      <p:pic>
        <p:nvPicPr>
          <p:cNvPr id="178" name="Google Shape;178;p39"/>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179" name="Google Shape;179;p39"/>
          <p:cNvSpPr txBox="1"/>
          <p:nvPr>
            <p:ph type="title"/>
          </p:nvPr>
        </p:nvSpPr>
        <p:spPr>
          <a:xfrm>
            <a:off x="311700" y="226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91919"/>
                </a:solidFill>
                <a:latin typeface="Public Sans"/>
                <a:ea typeface="Public Sans"/>
                <a:cs typeface="Public Sans"/>
                <a:sym typeface="Public Sans"/>
              </a:rPr>
              <a:t>Review</a:t>
            </a:r>
            <a:endParaRPr b="1">
              <a:solidFill>
                <a:srgbClr val="191919"/>
              </a:solidFill>
              <a:latin typeface="Public Sans"/>
              <a:ea typeface="Public Sans"/>
              <a:cs typeface="Public Sans"/>
              <a:sym typeface="Public Sans"/>
            </a:endParaRPr>
          </a:p>
        </p:txBody>
      </p:sp>
      <p:sp>
        <p:nvSpPr>
          <p:cNvPr id="180" name="Google Shape;180;p39"/>
          <p:cNvSpPr txBox="1"/>
          <p:nvPr/>
        </p:nvSpPr>
        <p:spPr>
          <a:xfrm>
            <a:off x="403400" y="926175"/>
            <a:ext cx="7891800" cy="3781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2F2F33"/>
              </a:buClr>
              <a:buSzPts val="2000"/>
              <a:buFont typeface="Public Sans"/>
              <a:buAutoNum type="arabicPeriod"/>
            </a:pPr>
            <a:r>
              <a:rPr lang="en" sz="2000">
                <a:solidFill>
                  <a:srgbClr val="2F2F33"/>
                </a:solidFill>
                <a:latin typeface="Public Sans"/>
                <a:ea typeface="Public Sans"/>
                <a:cs typeface="Public Sans"/>
                <a:sym typeface="Public Sans"/>
              </a:rPr>
              <a:t>Signing Up for GovWell</a:t>
            </a:r>
            <a:endParaRPr sz="2000">
              <a:solidFill>
                <a:srgbClr val="2F2F33"/>
              </a:solidFill>
              <a:latin typeface="Public Sans"/>
              <a:ea typeface="Public Sans"/>
              <a:cs typeface="Public Sans"/>
              <a:sym typeface="Public Sans"/>
            </a:endParaRPr>
          </a:p>
          <a:p>
            <a:pPr indent="-355600" lvl="0" marL="457200" rtl="0" algn="l">
              <a:lnSpc>
                <a:spcPct val="115000"/>
              </a:lnSpc>
              <a:spcBef>
                <a:spcPts val="0"/>
              </a:spcBef>
              <a:spcAft>
                <a:spcPts val="0"/>
              </a:spcAft>
              <a:buClr>
                <a:srgbClr val="2F2F33"/>
              </a:buClr>
              <a:buSzPts val="2000"/>
              <a:buFont typeface="Public Sans"/>
              <a:buAutoNum type="arabicPeriod"/>
            </a:pPr>
            <a:r>
              <a:rPr lang="en" sz="2000">
                <a:solidFill>
                  <a:srgbClr val="2F2F33"/>
                </a:solidFill>
                <a:latin typeface="Public Sans"/>
                <a:ea typeface="Public Sans"/>
                <a:cs typeface="Public Sans"/>
                <a:sym typeface="Public Sans"/>
              </a:rPr>
              <a:t>Submitting an Evaluation Request</a:t>
            </a:r>
            <a:endParaRPr sz="2000">
              <a:solidFill>
                <a:srgbClr val="2F2F33"/>
              </a:solidFill>
              <a:latin typeface="Public Sans"/>
              <a:ea typeface="Public Sans"/>
              <a:cs typeface="Public Sans"/>
              <a:sym typeface="Public Sans"/>
            </a:endParaRPr>
          </a:p>
          <a:p>
            <a:pPr indent="-355600" lvl="0" marL="457200" rtl="0" algn="l">
              <a:lnSpc>
                <a:spcPct val="115000"/>
              </a:lnSpc>
              <a:spcBef>
                <a:spcPts val="0"/>
              </a:spcBef>
              <a:spcAft>
                <a:spcPts val="0"/>
              </a:spcAft>
              <a:buClr>
                <a:srgbClr val="2F2F33"/>
              </a:buClr>
              <a:buSzPts val="2000"/>
              <a:buFont typeface="Public Sans"/>
              <a:buAutoNum type="arabicPeriod"/>
            </a:pPr>
            <a:r>
              <a:rPr lang="en" sz="2000">
                <a:solidFill>
                  <a:srgbClr val="2F2F33"/>
                </a:solidFill>
                <a:latin typeface="Public Sans"/>
                <a:ea typeface="Public Sans"/>
                <a:cs typeface="Public Sans"/>
                <a:sym typeface="Public Sans"/>
              </a:rPr>
              <a:t>Submitting an Evaluation</a:t>
            </a:r>
            <a:endParaRPr sz="2000">
              <a:solidFill>
                <a:srgbClr val="2F2F33"/>
              </a:solidFill>
              <a:latin typeface="Public Sans"/>
              <a:ea typeface="Public Sans"/>
              <a:cs typeface="Public Sans"/>
              <a:sym typeface="Public Sans"/>
            </a:endParaRPr>
          </a:p>
        </p:txBody>
      </p:sp>
      <p:grpSp>
        <p:nvGrpSpPr>
          <p:cNvPr id="181" name="Google Shape;181;p39"/>
          <p:cNvGrpSpPr/>
          <p:nvPr/>
        </p:nvGrpSpPr>
        <p:grpSpPr>
          <a:xfrm>
            <a:off x="658831" y="3684878"/>
            <a:ext cx="206330" cy="234395"/>
            <a:chOff x="7273556" y="2033109"/>
            <a:chExt cx="252484" cy="286827"/>
          </a:xfrm>
        </p:grpSpPr>
        <p:sp>
          <p:nvSpPr>
            <p:cNvPr id="182" name="Google Shape;182;p39"/>
            <p:cNvSpPr/>
            <p:nvPr/>
          </p:nvSpPr>
          <p:spPr>
            <a:xfrm>
              <a:off x="7326989" y="2085632"/>
              <a:ext cx="145614" cy="79331"/>
            </a:xfrm>
            <a:custGeom>
              <a:rect b="b" l="l" r="r" t="t"/>
              <a:pathLst>
                <a:path extrusionOk="0" h="24656" w="45257">
                  <a:moveTo>
                    <a:pt x="22600" y="1"/>
                  </a:moveTo>
                  <a:cubicBezTo>
                    <a:pt x="10102" y="1"/>
                    <a:pt x="0" y="10159"/>
                    <a:pt x="0" y="22658"/>
                  </a:cubicBezTo>
                  <a:cubicBezTo>
                    <a:pt x="0" y="23343"/>
                    <a:pt x="0" y="24027"/>
                    <a:pt x="57" y="24655"/>
                  </a:cubicBezTo>
                  <a:lnTo>
                    <a:pt x="45200" y="24655"/>
                  </a:lnTo>
                  <a:cubicBezTo>
                    <a:pt x="45257" y="24027"/>
                    <a:pt x="45257" y="23343"/>
                    <a:pt x="45257" y="22658"/>
                  </a:cubicBezTo>
                  <a:cubicBezTo>
                    <a:pt x="45257" y="10159"/>
                    <a:pt x="35156" y="1"/>
                    <a:pt x="226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2F33"/>
                </a:solidFill>
              </a:endParaRPr>
            </a:p>
          </p:txBody>
        </p:sp>
        <p:sp>
          <p:nvSpPr>
            <p:cNvPr id="183" name="Google Shape;183;p39"/>
            <p:cNvSpPr/>
            <p:nvPr/>
          </p:nvSpPr>
          <p:spPr>
            <a:xfrm>
              <a:off x="7409435" y="2033109"/>
              <a:ext cx="62069" cy="46284"/>
            </a:xfrm>
            <a:custGeom>
              <a:rect b="b" l="l" r="r" t="t"/>
              <a:pathLst>
                <a:path extrusionOk="0" h="14385" w="19291">
                  <a:moveTo>
                    <a:pt x="9528" y="1"/>
                  </a:moveTo>
                  <a:cubicBezTo>
                    <a:pt x="5351" y="1"/>
                    <a:pt x="2000" y="995"/>
                    <a:pt x="1" y="1772"/>
                  </a:cubicBezTo>
                  <a:lnTo>
                    <a:pt x="1" y="14385"/>
                  </a:lnTo>
                  <a:cubicBezTo>
                    <a:pt x="2055" y="13586"/>
                    <a:pt x="5537" y="12615"/>
                    <a:pt x="9874" y="12615"/>
                  </a:cubicBezTo>
                  <a:cubicBezTo>
                    <a:pt x="13983" y="12672"/>
                    <a:pt x="17236" y="13643"/>
                    <a:pt x="19291" y="14385"/>
                  </a:cubicBezTo>
                  <a:lnTo>
                    <a:pt x="19291" y="1772"/>
                  </a:lnTo>
                  <a:cubicBezTo>
                    <a:pt x="17236" y="973"/>
                    <a:pt x="13983" y="60"/>
                    <a:pt x="9874" y="3"/>
                  </a:cubicBezTo>
                  <a:cubicBezTo>
                    <a:pt x="9758" y="1"/>
                    <a:pt x="9643" y="1"/>
                    <a:pt x="95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2F33"/>
                </a:solidFill>
              </a:endParaRPr>
            </a:p>
          </p:txBody>
        </p:sp>
        <p:sp>
          <p:nvSpPr>
            <p:cNvPr id="184" name="Google Shape;184;p39"/>
            <p:cNvSpPr/>
            <p:nvPr/>
          </p:nvSpPr>
          <p:spPr>
            <a:xfrm>
              <a:off x="7390155" y="2033119"/>
              <a:ext cx="19282" cy="62249"/>
            </a:xfrm>
            <a:custGeom>
              <a:rect b="b" l="l" r="r" t="t"/>
              <a:pathLst>
                <a:path extrusionOk="0" h="19347" w="5993">
                  <a:moveTo>
                    <a:pt x="1" y="0"/>
                  </a:moveTo>
                  <a:lnTo>
                    <a:pt x="1" y="19347"/>
                  </a:lnTo>
                  <a:lnTo>
                    <a:pt x="5993" y="19347"/>
                  </a:lnTo>
                  <a:lnTo>
                    <a:pt x="599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2F33"/>
                </a:solidFill>
              </a:endParaRPr>
            </a:p>
          </p:txBody>
        </p:sp>
        <p:sp>
          <p:nvSpPr>
            <p:cNvPr id="185" name="Google Shape;185;p39"/>
            <p:cNvSpPr/>
            <p:nvPr/>
          </p:nvSpPr>
          <p:spPr>
            <a:xfrm>
              <a:off x="7306973" y="2176159"/>
              <a:ext cx="185647" cy="19282"/>
            </a:xfrm>
            <a:custGeom>
              <a:rect b="b" l="l" r="r" t="t"/>
              <a:pathLst>
                <a:path extrusionOk="0" h="5993" w="57699">
                  <a:moveTo>
                    <a:pt x="1" y="0"/>
                  </a:moveTo>
                  <a:lnTo>
                    <a:pt x="1" y="5993"/>
                  </a:lnTo>
                  <a:lnTo>
                    <a:pt x="57699" y="5993"/>
                  </a:lnTo>
                  <a:lnTo>
                    <a:pt x="5769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2F33"/>
                </a:solidFill>
              </a:endParaRPr>
            </a:p>
          </p:txBody>
        </p:sp>
        <p:sp>
          <p:nvSpPr>
            <p:cNvPr id="186" name="Google Shape;186;p39"/>
            <p:cNvSpPr/>
            <p:nvPr/>
          </p:nvSpPr>
          <p:spPr>
            <a:xfrm>
              <a:off x="7273556" y="2206825"/>
              <a:ext cx="252484" cy="19282"/>
            </a:xfrm>
            <a:custGeom>
              <a:rect b="b" l="l" r="r" t="t"/>
              <a:pathLst>
                <a:path extrusionOk="0" h="5993" w="78472">
                  <a:moveTo>
                    <a:pt x="0" y="0"/>
                  </a:moveTo>
                  <a:lnTo>
                    <a:pt x="0" y="5992"/>
                  </a:lnTo>
                  <a:lnTo>
                    <a:pt x="78471" y="5992"/>
                  </a:lnTo>
                  <a:lnTo>
                    <a:pt x="7847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2F33"/>
                </a:solidFill>
              </a:endParaRPr>
            </a:p>
          </p:txBody>
        </p:sp>
        <p:sp>
          <p:nvSpPr>
            <p:cNvPr id="187" name="Google Shape;187;p39"/>
            <p:cNvSpPr/>
            <p:nvPr/>
          </p:nvSpPr>
          <p:spPr>
            <a:xfrm>
              <a:off x="7284940" y="2237305"/>
              <a:ext cx="36544" cy="52152"/>
            </a:xfrm>
            <a:custGeom>
              <a:rect b="b" l="l" r="r" t="t"/>
              <a:pathLst>
                <a:path extrusionOk="0" h="16209" w="11358">
                  <a:moveTo>
                    <a:pt x="0" y="1"/>
                  </a:moveTo>
                  <a:lnTo>
                    <a:pt x="0" y="16208"/>
                  </a:lnTo>
                  <a:lnTo>
                    <a:pt x="11357" y="16208"/>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2F33"/>
                </a:solidFill>
              </a:endParaRPr>
            </a:p>
          </p:txBody>
        </p:sp>
        <p:sp>
          <p:nvSpPr>
            <p:cNvPr id="188" name="Google Shape;188;p39"/>
            <p:cNvSpPr/>
            <p:nvPr/>
          </p:nvSpPr>
          <p:spPr>
            <a:xfrm>
              <a:off x="7349390" y="2237305"/>
              <a:ext cx="36544" cy="52152"/>
            </a:xfrm>
            <a:custGeom>
              <a:rect b="b" l="l" r="r" t="t"/>
              <a:pathLst>
                <a:path extrusionOk="0" h="16209" w="11358">
                  <a:moveTo>
                    <a:pt x="1" y="1"/>
                  </a:moveTo>
                  <a:lnTo>
                    <a:pt x="1" y="16208"/>
                  </a:lnTo>
                  <a:lnTo>
                    <a:pt x="11358" y="16208"/>
                  </a:lnTo>
                  <a:lnTo>
                    <a:pt x="1135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2F33"/>
                </a:solidFill>
              </a:endParaRPr>
            </a:p>
          </p:txBody>
        </p:sp>
        <p:sp>
          <p:nvSpPr>
            <p:cNvPr id="189" name="Google Shape;189;p39"/>
            <p:cNvSpPr/>
            <p:nvPr/>
          </p:nvSpPr>
          <p:spPr>
            <a:xfrm>
              <a:off x="7413659" y="2237305"/>
              <a:ext cx="36544" cy="52152"/>
            </a:xfrm>
            <a:custGeom>
              <a:rect b="b" l="l" r="r" t="t"/>
              <a:pathLst>
                <a:path extrusionOk="0" h="16209" w="11358">
                  <a:moveTo>
                    <a:pt x="0" y="1"/>
                  </a:moveTo>
                  <a:lnTo>
                    <a:pt x="0" y="16208"/>
                  </a:lnTo>
                  <a:lnTo>
                    <a:pt x="11357" y="16208"/>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2F33"/>
                </a:solidFill>
              </a:endParaRPr>
            </a:p>
          </p:txBody>
        </p:sp>
        <p:sp>
          <p:nvSpPr>
            <p:cNvPr id="190" name="Google Shape;190;p39"/>
            <p:cNvSpPr/>
            <p:nvPr/>
          </p:nvSpPr>
          <p:spPr>
            <a:xfrm>
              <a:off x="7478112" y="2237305"/>
              <a:ext cx="36544" cy="52152"/>
            </a:xfrm>
            <a:custGeom>
              <a:rect b="b" l="l" r="r" t="t"/>
              <a:pathLst>
                <a:path extrusionOk="0" h="16209" w="11358">
                  <a:moveTo>
                    <a:pt x="0" y="1"/>
                  </a:moveTo>
                  <a:lnTo>
                    <a:pt x="0" y="16208"/>
                  </a:lnTo>
                  <a:lnTo>
                    <a:pt x="11357" y="16208"/>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2F33"/>
                </a:solidFill>
              </a:endParaRPr>
            </a:p>
          </p:txBody>
        </p:sp>
        <p:sp>
          <p:nvSpPr>
            <p:cNvPr id="191" name="Google Shape;191;p39"/>
            <p:cNvSpPr/>
            <p:nvPr/>
          </p:nvSpPr>
          <p:spPr>
            <a:xfrm>
              <a:off x="7273556" y="2300654"/>
              <a:ext cx="252484" cy="19282"/>
            </a:xfrm>
            <a:custGeom>
              <a:rect b="b" l="l" r="r" t="t"/>
              <a:pathLst>
                <a:path extrusionOk="0" h="5993" w="78472">
                  <a:moveTo>
                    <a:pt x="0" y="1"/>
                  </a:moveTo>
                  <a:lnTo>
                    <a:pt x="0" y="5993"/>
                  </a:lnTo>
                  <a:lnTo>
                    <a:pt x="78471" y="5993"/>
                  </a:lnTo>
                  <a:lnTo>
                    <a:pt x="784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2F33"/>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2138"/>
            </a:gs>
            <a:gs pos="100000">
              <a:srgbClr val="1D3E73"/>
            </a:gs>
          </a:gsLst>
          <a:lin ang="8100019" scaled="0"/>
        </a:gradFill>
      </p:bgPr>
    </p:bg>
    <p:spTree>
      <p:nvGrpSpPr>
        <p:cNvPr id="195" name="Shape 195"/>
        <p:cNvGrpSpPr/>
        <p:nvPr/>
      </p:nvGrpSpPr>
      <p:grpSpPr>
        <a:xfrm>
          <a:off x="0" y="0"/>
          <a:ext cx="0" cy="0"/>
          <a:chOff x="0" y="0"/>
          <a:chExt cx="0" cy="0"/>
        </a:xfrm>
      </p:grpSpPr>
      <p:grpSp>
        <p:nvGrpSpPr>
          <p:cNvPr id="196" name="Google Shape;196;p40"/>
          <p:cNvGrpSpPr/>
          <p:nvPr/>
        </p:nvGrpSpPr>
        <p:grpSpPr>
          <a:xfrm>
            <a:off x="514725" y="1542585"/>
            <a:ext cx="1786944" cy="585912"/>
            <a:chOff x="238125" y="1712450"/>
            <a:chExt cx="6797050" cy="2228650"/>
          </a:xfrm>
        </p:grpSpPr>
        <p:sp>
          <p:nvSpPr>
            <p:cNvPr id="197" name="Google Shape;197;p40"/>
            <p:cNvSpPr/>
            <p:nvPr/>
          </p:nvSpPr>
          <p:spPr>
            <a:xfrm>
              <a:off x="2525200" y="2404475"/>
              <a:ext cx="4509975" cy="854650"/>
            </a:xfrm>
            <a:custGeom>
              <a:rect b="b" l="l" r="r" t="t"/>
              <a:pathLst>
                <a:path extrusionOk="0" h="34186" w="180399">
                  <a:moveTo>
                    <a:pt x="144958" y="13583"/>
                  </a:moveTo>
                  <a:cubicBezTo>
                    <a:pt x="145929" y="13583"/>
                    <a:pt x="146842" y="13812"/>
                    <a:pt x="147584" y="14268"/>
                  </a:cubicBezTo>
                  <a:cubicBezTo>
                    <a:pt x="148383" y="14725"/>
                    <a:pt x="148953" y="15296"/>
                    <a:pt x="149410" y="16037"/>
                  </a:cubicBezTo>
                  <a:cubicBezTo>
                    <a:pt x="149809" y="16836"/>
                    <a:pt x="150038" y="17692"/>
                    <a:pt x="150038" y="18720"/>
                  </a:cubicBezTo>
                  <a:lnTo>
                    <a:pt x="139598" y="18720"/>
                  </a:lnTo>
                  <a:cubicBezTo>
                    <a:pt x="139631" y="17835"/>
                    <a:pt x="139858" y="17002"/>
                    <a:pt x="140279" y="16266"/>
                  </a:cubicBezTo>
                  <a:cubicBezTo>
                    <a:pt x="140735" y="15467"/>
                    <a:pt x="141363" y="14782"/>
                    <a:pt x="142162" y="14325"/>
                  </a:cubicBezTo>
                  <a:cubicBezTo>
                    <a:pt x="142961" y="13869"/>
                    <a:pt x="143874" y="13583"/>
                    <a:pt x="144958" y="13583"/>
                  </a:cubicBezTo>
                  <a:close/>
                  <a:moveTo>
                    <a:pt x="46455" y="13698"/>
                  </a:moveTo>
                  <a:cubicBezTo>
                    <a:pt x="47597" y="13698"/>
                    <a:pt x="48567" y="14040"/>
                    <a:pt x="49309" y="14725"/>
                  </a:cubicBezTo>
                  <a:cubicBezTo>
                    <a:pt x="50108" y="15353"/>
                    <a:pt x="50679" y="16266"/>
                    <a:pt x="51078" y="17407"/>
                  </a:cubicBezTo>
                  <a:cubicBezTo>
                    <a:pt x="51478" y="18549"/>
                    <a:pt x="51649" y="19804"/>
                    <a:pt x="51649" y="21288"/>
                  </a:cubicBezTo>
                  <a:cubicBezTo>
                    <a:pt x="51649" y="22715"/>
                    <a:pt x="51478" y="24027"/>
                    <a:pt x="51078" y="25169"/>
                  </a:cubicBezTo>
                  <a:cubicBezTo>
                    <a:pt x="50679" y="26253"/>
                    <a:pt x="50108" y="27166"/>
                    <a:pt x="49309" y="27851"/>
                  </a:cubicBezTo>
                  <a:cubicBezTo>
                    <a:pt x="48567" y="28479"/>
                    <a:pt x="47597" y="28821"/>
                    <a:pt x="46455" y="28821"/>
                  </a:cubicBezTo>
                  <a:cubicBezTo>
                    <a:pt x="45314" y="28821"/>
                    <a:pt x="44344" y="28479"/>
                    <a:pt x="43545" y="27851"/>
                  </a:cubicBezTo>
                  <a:cubicBezTo>
                    <a:pt x="42746" y="27166"/>
                    <a:pt x="42175" y="26253"/>
                    <a:pt x="41776" y="25169"/>
                  </a:cubicBezTo>
                  <a:cubicBezTo>
                    <a:pt x="41376" y="24027"/>
                    <a:pt x="41205" y="22715"/>
                    <a:pt x="41205" y="21288"/>
                  </a:cubicBezTo>
                  <a:cubicBezTo>
                    <a:pt x="41205" y="19804"/>
                    <a:pt x="41376" y="18549"/>
                    <a:pt x="41776" y="17407"/>
                  </a:cubicBezTo>
                  <a:cubicBezTo>
                    <a:pt x="42175" y="16266"/>
                    <a:pt x="42746" y="15353"/>
                    <a:pt x="43545" y="14725"/>
                  </a:cubicBezTo>
                  <a:cubicBezTo>
                    <a:pt x="44344" y="14040"/>
                    <a:pt x="45314" y="13698"/>
                    <a:pt x="46455" y="13698"/>
                  </a:cubicBezTo>
                  <a:close/>
                  <a:moveTo>
                    <a:pt x="60381" y="8790"/>
                  </a:moveTo>
                  <a:lnTo>
                    <a:pt x="69112" y="33672"/>
                  </a:lnTo>
                  <a:lnTo>
                    <a:pt x="76874" y="33672"/>
                  </a:lnTo>
                  <a:lnTo>
                    <a:pt x="85606" y="8790"/>
                  </a:lnTo>
                  <a:lnTo>
                    <a:pt x="78301" y="8790"/>
                  </a:lnTo>
                  <a:lnTo>
                    <a:pt x="73107" y="26595"/>
                  </a:lnTo>
                  <a:lnTo>
                    <a:pt x="72879" y="26595"/>
                  </a:lnTo>
                  <a:lnTo>
                    <a:pt x="67686" y="8790"/>
                  </a:lnTo>
                  <a:close/>
                  <a:moveTo>
                    <a:pt x="87203" y="457"/>
                  </a:moveTo>
                  <a:lnTo>
                    <a:pt x="96734" y="33672"/>
                  </a:lnTo>
                  <a:lnTo>
                    <a:pt x="103583" y="33672"/>
                  </a:lnTo>
                  <a:lnTo>
                    <a:pt x="109860" y="11986"/>
                  </a:lnTo>
                  <a:lnTo>
                    <a:pt x="110146" y="11986"/>
                  </a:lnTo>
                  <a:lnTo>
                    <a:pt x="116480" y="33672"/>
                  </a:lnTo>
                  <a:lnTo>
                    <a:pt x="123329" y="33672"/>
                  </a:lnTo>
                  <a:lnTo>
                    <a:pt x="132803" y="457"/>
                  </a:lnTo>
                  <a:lnTo>
                    <a:pt x="125155" y="457"/>
                  </a:lnTo>
                  <a:lnTo>
                    <a:pt x="119619" y="23571"/>
                  </a:lnTo>
                  <a:lnTo>
                    <a:pt x="119334" y="23571"/>
                  </a:lnTo>
                  <a:lnTo>
                    <a:pt x="113285" y="457"/>
                  </a:lnTo>
                  <a:lnTo>
                    <a:pt x="106721" y="457"/>
                  </a:lnTo>
                  <a:lnTo>
                    <a:pt x="100672" y="23514"/>
                  </a:lnTo>
                  <a:lnTo>
                    <a:pt x="100387" y="23514"/>
                  </a:lnTo>
                  <a:lnTo>
                    <a:pt x="94908" y="457"/>
                  </a:lnTo>
                  <a:close/>
                  <a:moveTo>
                    <a:pt x="161052" y="457"/>
                  </a:moveTo>
                  <a:lnTo>
                    <a:pt x="161052" y="33672"/>
                  </a:lnTo>
                  <a:lnTo>
                    <a:pt x="167958" y="33672"/>
                  </a:lnTo>
                  <a:lnTo>
                    <a:pt x="167958" y="457"/>
                  </a:lnTo>
                  <a:close/>
                  <a:moveTo>
                    <a:pt x="173493" y="457"/>
                  </a:moveTo>
                  <a:lnTo>
                    <a:pt x="173493" y="33672"/>
                  </a:lnTo>
                  <a:lnTo>
                    <a:pt x="180399" y="33672"/>
                  </a:lnTo>
                  <a:lnTo>
                    <a:pt x="180399" y="457"/>
                  </a:lnTo>
                  <a:close/>
                  <a:moveTo>
                    <a:pt x="15523" y="1"/>
                  </a:moveTo>
                  <a:cubicBezTo>
                    <a:pt x="13355" y="1"/>
                    <a:pt x="11300" y="400"/>
                    <a:pt x="9417" y="1142"/>
                  </a:cubicBezTo>
                  <a:cubicBezTo>
                    <a:pt x="7534" y="1941"/>
                    <a:pt x="5879" y="3026"/>
                    <a:pt x="4452" y="4509"/>
                  </a:cubicBezTo>
                  <a:cubicBezTo>
                    <a:pt x="3025" y="5993"/>
                    <a:pt x="1941" y="7762"/>
                    <a:pt x="1142" y="9931"/>
                  </a:cubicBezTo>
                  <a:cubicBezTo>
                    <a:pt x="400" y="11986"/>
                    <a:pt x="0" y="14440"/>
                    <a:pt x="0" y="17122"/>
                  </a:cubicBezTo>
                  <a:cubicBezTo>
                    <a:pt x="0" y="20603"/>
                    <a:pt x="628" y="23628"/>
                    <a:pt x="1941" y="26196"/>
                  </a:cubicBezTo>
                  <a:cubicBezTo>
                    <a:pt x="3253" y="28707"/>
                    <a:pt x="5137" y="30704"/>
                    <a:pt x="7477" y="32074"/>
                  </a:cubicBezTo>
                  <a:cubicBezTo>
                    <a:pt x="9816" y="33444"/>
                    <a:pt x="12556" y="34129"/>
                    <a:pt x="15695" y="34129"/>
                  </a:cubicBezTo>
                  <a:cubicBezTo>
                    <a:pt x="18434" y="34129"/>
                    <a:pt x="20945" y="33558"/>
                    <a:pt x="23114" y="32416"/>
                  </a:cubicBezTo>
                  <a:cubicBezTo>
                    <a:pt x="25282" y="31332"/>
                    <a:pt x="26937" y="29677"/>
                    <a:pt x="28193" y="27623"/>
                  </a:cubicBezTo>
                  <a:cubicBezTo>
                    <a:pt x="29391" y="25511"/>
                    <a:pt x="30019" y="23000"/>
                    <a:pt x="30019" y="20089"/>
                  </a:cubicBezTo>
                  <a:lnTo>
                    <a:pt x="30019" y="15923"/>
                  </a:lnTo>
                  <a:lnTo>
                    <a:pt x="16151" y="15923"/>
                  </a:lnTo>
                  <a:lnTo>
                    <a:pt x="16151" y="21174"/>
                  </a:lnTo>
                  <a:lnTo>
                    <a:pt x="23283" y="21174"/>
                  </a:lnTo>
                  <a:cubicBezTo>
                    <a:pt x="23256" y="22477"/>
                    <a:pt x="22919" y="23671"/>
                    <a:pt x="22372" y="24655"/>
                  </a:cubicBezTo>
                  <a:cubicBezTo>
                    <a:pt x="21744" y="25682"/>
                    <a:pt x="20888" y="26481"/>
                    <a:pt x="19747" y="27052"/>
                  </a:cubicBezTo>
                  <a:cubicBezTo>
                    <a:pt x="18662" y="27623"/>
                    <a:pt x="17293" y="27908"/>
                    <a:pt x="15695" y="27908"/>
                  </a:cubicBezTo>
                  <a:cubicBezTo>
                    <a:pt x="13925" y="27908"/>
                    <a:pt x="12442" y="27508"/>
                    <a:pt x="11129" y="26652"/>
                  </a:cubicBezTo>
                  <a:cubicBezTo>
                    <a:pt x="9874" y="25796"/>
                    <a:pt x="8846" y="24541"/>
                    <a:pt x="8161" y="22943"/>
                  </a:cubicBezTo>
                  <a:cubicBezTo>
                    <a:pt x="7477" y="21345"/>
                    <a:pt x="7134" y="19348"/>
                    <a:pt x="7134" y="17065"/>
                  </a:cubicBezTo>
                  <a:cubicBezTo>
                    <a:pt x="7134" y="14725"/>
                    <a:pt x="7477" y="12784"/>
                    <a:pt x="8161" y="11187"/>
                  </a:cubicBezTo>
                  <a:cubicBezTo>
                    <a:pt x="8903" y="9532"/>
                    <a:pt x="9874" y="8333"/>
                    <a:pt x="11186" y="7477"/>
                  </a:cubicBezTo>
                  <a:cubicBezTo>
                    <a:pt x="12442" y="6621"/>
                    <a:pt x="13925" y="6221"/>
                    <a:pt x="15638" y="6221"/>
                  </a:cubicBezTo>
                  <a:cubicBezTo>
                    <a:pt x="16551" y="6221"/>
                    <a:pt x="17350" y="6336"/>
                    <a:pt x="18092" y="6564"/>
                  </a:cubicBezTo>
                  <a:cubicBezTo>
                    <a:pt x="18891" y="6792"/>
                    <a:pt x="19518" y="7135"/>
                    <a:pt x="20146" y="7534"/>
                  </a:cubicBezTo>
                  <a:cubicBezTo>
                    <a:pt x="20717" y="7991"/>
                    <a:pt x="21230" y="8504"/>
                    <a:pt x="21630" y="9132"/>
                  </a:cubicBezTo>
                  <a:cubicBezTo>
                    <a:pt x="22029" y="9703"/>
                    <a:pt x="22372" y="10388"/>
                    <a:pt x="22600" y="11187"/>
                  </a:cubicBezTo>
                  <a:lnTo>
                    <a:pt x="29734" y="11187"/>
                  </a:lnTo>
                  <a:cubicBezTo>
                    <a:pt x="29506" y="9532"/>
                    <a:pt x="28992" y="8048"/>
                    <a:pt x="28193" y="6678"/>
                  </a:cubicBezTo>
                  <a:cubicBezTo>
                    <a:pt x="27394" y="5308"/>
                    <a:pt x="26367" y="4110"/>
                    <a:pt x="25111" y="3140"/>
                  </a:cubicBezTo>
                  <a:cubicBezTo>
                    <a:pt x="23856" y="2169"/>
                    <a:pt x="22372" y="1371"/>
                    <a:pt x="20774" y="857"/>
                  </a:cubicBezTo>
                  <a:cubicBezTo>
                    <a:pt x="19176" y="286"/>
                    <a:pt x="17407" y="1"/>
                    <a:pt x="15523" y="1"/>
                  </a:cubicBezTo>
                  <a:close/>
                  <a:moveTo>
                    <a:pt x="46455" y="8447"/>
                  </a:moveTo>
                  <a:cubicBezTo>
                    <a:pt x="43887" y="8447"/>
                    <a:pt x="41719" y="8961"/>
                    <a:pt x="39892" y="10045"/>
                  </a:cubicBezTo>
                  <a:cubicBezTo>
                    <a:pt x="38066" y="11129"/>
                    <a:pt x="36639" y="12613"/>
                    <a:pt x="35669" y="14554"/>
                  </a:cubicBezTo>
                  <a:cubicBezTo>
                    <a:pt x="34642" y="16494"/>
                    <a:pt x="34185" y="18720"/>
                    <a:pt x="34185" y="21345"/>
                  </a:cubicBezTo>
                  <a:cubicBezTo>
                    <a:pt x="34185" y="23856"/>
                    <a:pt x="34642" y="26139"/>
                    <a:pt x="35669" y="28022"/>
                  </a:cubicBezTo>
                  <a:cubicBezTo>
                    <a:pt x="36639" y="29962"/>
                    <a:pt x="38066" y="31446"/>
                    <a:pt x="39892" y="32531"/>
                  </a:cubicBezTo>
                  <a:cubicBezTo>
                    <a:pt x="41719" y="33615"/>
                    <a:pt x="43887" y="34186"/>
                    <a:pt x="46455" y="34186"/>
                  </a:cubicBezTo>
                  <a:cubicBezTo>
                    <a:pt x="48967" y="34186"/>
                    <a:pt x="51135" y="33615"/>
                    <a:pt x="52961" y="32531"/>
                  </a:cubicBezTo>
                  <a:cubicBezTo>
                    <a:pt x="54788" y="31446"/>
                    <a:pt x="56214" y="29962"/>
                    <a:pt x="57185" y="28022"/>
                  </a:cubicBezTo>
                  <a:cubicBezTo>
                    <a:pt x="58212" y="26139"/>
                    <a:pt x="58668" y="23856"/>
                    <a:pt x="58668" y="21345"/>
                  </a:cubicBezTo>
                  <a:cubicBezTo>
                    <a:pt x="58668" y="18720"/>
                    <a:pt x="58212" y="16494"/>
                    <a:pt x="57185" y="14554"/>
                  </a:cubicBezTo>
                  <a:cubicBezTo>
                    <a:pt x="56214" y="12613"/>
                    <a:pt x="54788" y="11129"/>
                    <a:pt x="52961" y="10045"/>
                  </a:cubicBezTo>
                  <a:cubicBezTo>
                    <a:pt x="51135" y="8961"/>
                    <a:pt x="48967" y="8447"/>
                    <a:pt x="46455" y="8447"/>
                  </a:cubicBezTo>
                  <a:close/>
                  <a:moveTo>
                    <a:pt x="144844" y="8447"/>
                  </a:moveTo>
                  <a:cubicBezTo>
                    <a:pt x="142390" y="8447"/>
                    <a:pt x="140279" y="8961"/>
                    <a:pt x="138452" y="10045"/>
                  </a:cubicBezTo>
                  <a:cubicBezTo>
                    <a:pt x="136626" y="11129"/>
                    <a:pt x="135257" y="12670"/>
                    <a:pt x="134229" y="14611"/>
                  </a:cubicBezTo>
                  <a:cubicBezTo>
                    <a:pt x="133259" y="16551"/>
                    <a:pt x="132745" y="18777"/>
                    <a:pt x="132745" y="21345"/>
                  </a:cubicBezTo>
                  <a:cubicBezTo>
                    <a:pt x="132745" y="23970"/>
                    <a:pt x="133259" y="26253"/>
                    <a:pt x="134229" y="28136"/>
                  </a:cubicBezTo>
                  <a:cubicBezTo>
                    <a:pt x="135257" y="30077"/>
                    <a:pt x="136626" y="31560"/>
                    <a:pt x="138510" y="32588"/>
                  </a:cubicBezTo>
                  <a:cubicBezTo>
                    <a:pt x="140336" y="33615"/>
                    <a:pt x="142561" y="34186"/>
                    <a:pt x="145130" y="34186"/>
                  </a:cubicBezTo>
                  <a:cubicBezTo>
                    <a:pt x="147184" y="34186"/>
                    <a:pt x="148953" y="33843"/>
                    <a:pt x="150551" y="33215"/>
                  </a:cubicBezTo>
                  <a:cubicBezTo>
                    <a:pt x="152092" y="32588"/>
                    <a:pt x="153405" y="31675"/>
                    <a:pt x="154375" y="30533"/>
                  </a:cubicBezTo>
                  <a:cubicBezTo>
                    <a:pt x="155402" y="29392"/>
                    <a:pt x="156087" y="28079"/>
                    <a:pt x="156372" y="26538"/>
                  </a:cubicBezTo>
                  <a:lnTo>
                    <a:pt x="149981" y="26139"/>
                  </a:lnTo>
                  <a:cubicBezTo>
                    <a:pt x="149752" y="26767"/>
                    <a:pt x="149410" y="27280"/>
                    <a:pt x="148953" y="27680"/>
                  </a:cubicBezTo>
                  <a:cubicBezTo>
                    <a:pt x="148497" y="28136"/>
                    <a:pt x="147983" y="28479"/>
                    <a:pt x="147355" y="28707"/>
                  </a:cubicBezTo>
                  <a:cubicBezTo>
                    <a:pt x="146671" y="28878"/>
                    <a:pt x="145986" y="28992"/>
                    <a:pt x="145244" y="28992"/>
                  </a:cubicBezTo>
                  <a:cubicBezTo>
                    <a:pt x="144045" y="28992"/>
                    <a:pt x="143075" y="28764"/>
                    <a:pt x="142219" y="28250"/>
                  </a:cubicBezTo>
                  <a:cubicBezTo>
                    <a:pt x="141363" y="27794"/>
                    <a:pt x="140735" y="27109"/>
                    <a:pt x="140279" y="26196"/>
                  </a:cubicBezTo>
                  <a:cubicBezTo>
                    <a:pt x="139822" y="25283"/>
                    <a:pt x="139594" y="24256"/>
                    <a:pt x="139594" y="23000"/>
                  </a:cubicBezTo>
                  <a:lnTo>
                    <a:pt x="156544" y="23000"/>
                  </a:lnTo>
                  <a:lnTo>
                    <a:pt x="156544" y="21117"/>
                  </a:lnTo>
                  <a:cubicBezTo>
                    <a:pt x="156544" y="18948"/>
                    <a:pt x="156258" y="17122"/>
                    <a:pt x="155631" y="15524"/>
                  </a:cubicBezTo>
                  <a:cubicBezTo>
                    <a:pt x="155060" y="13983"/>
                    <a:pt x="154204" y="12613"/>
                    <a:pt x="153177" y="11586"/>
                  </a:cubicBezTo>
                  <a:cubicBezTo>
                    <a:pt x="152092" y="10559"/>
                    <a:pt x="150837" y="9760"/>
                    <a:pt x="149410" y="9246"/>
                  </a:cubicBezTo>
                  <a:cubicBezTo>
                    <a:pt x="147983" y="8733"/>
                    <a:pt x="146499" y="8447"/>
                    <a:pt x="144844" y="8447"/>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0"/>
            <p:cNvSpPr/>
            <p:nvPr/>
          </p:nvSpPr>
          <p:spPr>
            <a:xfrm>
              <a:off x="653300" y="2120550"/>
              <a:ext cx="1131425" cy="616400"/>
            </a:xfrm>
            <a:custGeom>
              <a:rect b="b" l="l" r="r" t="t"/>
              <a:pathLst>
                <a:path extrusionOk="0" h="24656" w="45257">
                  <a:moveTo>
                    <a:pt x="22600" y="1"/>
                  </a:moveTo>
                  <a:cubicBezTo>
                    <a:pt x="10102" y="1"/>
                    <a:pt x="0" y="10159"/>
                    <a:pt x="0" y="22658"/>
                  </a:cubicBezTo>
                  <a:cubicBezTo>
                    <a:pt x="0" y="23343"/>
                    <a:pt x="0" y="24027"/>
                    <a:pt x="57" y="24655"/>
                  </a:cubicBezTo>
                  <a:lnTo>
                    <a:pt x="45200" y="24655"/>
                  </a:lnTo>
                  <a:cubicBezTo>
                    <a:pt x="45257" y="24027"/>
                    <a:pt x="45257" y="23343"/>
                    <a:pt x="45257" y="22658"/>
                  </a:cubicBezTo>
                  <a:cubicBezTo>
                    <a:pt x="45257" y="10159"/>
                    <a:pt x="35156" y="1"/>
                    <a:pt x="22600" y="1"/>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0"/>
            <p:cNvSpPr/>
            <p:nvPr/>
          </p:nvSpPr>
          <p:spPr>
            <a:xfrm>
              <a:off x="1293900" y="1712450"/>
              <a:ext cx="482275" cy="359625"/>
            </a:xfrm>
            <a:custGeom>
              <a:rect b="b" l="l" r="r" t="t"/>
              <a:pathLst>
                <a:path extrusionOk="0" h="14385" w="19291">
                  <a:moveTo>
                    <a:pt x="9528" y="1"/>
                  </a:moveTo>
                  <a:cubicBezTo>
                    <a:pt x="5351" y="1"/>
                    <a:pt x="2000" y="995"/>
                    <a:pt x="1" y="1772"/>
                  </a:cubicBezTo>
                  <a:lnTo>
                    <a:pt x="1" y="14385"/>
                  </a:lnTo>
                  <a:cubicBezTo>
                    <a:pt x="2055" y="13586"/>
                    <a:pt x="5537" y="12615"/>
                    <a:pt x="9874" y="12615"/>
                  </a:cubicBezTo>
                  <a:cubicBezTo>
                    <a:pt x="13983" y="12672"/>
                    <a:pt x="17236" y="13643"/>
                    <a:pt x="19291" y="14385"/>
                  </a:cubicBezTo>
                  <a:lnTo>
                    <a:pt x="19291" y="1772"/>
                  </a:lnTo>
                  <a:cubicBezTo>
                    <a:pt x="17236" y="973"/>
                    <a:pt x="13983" y="60"/>
                    <a:pt x="9874" y="3"/>
                  </a:cubicBezTo>
                  <a:cubicBezTo>
                    <a:pt x="9758" y="1"/>
                    <a:pt x="9643" y="1"/>
                    <a:pt x="9528" y="1"/>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0"/>
            <p:cNvSpPr/>
            <p:nvPr/>
          </p:nvSpPr>
          <p:spPr>
            <a:xfrm>
              <a:off x="1144100" y="1712525"/>
              <a:ext cx="149825" cy="483675"/>
            </a:xfrm>
            <a:custGeom>
              <a:rect b="b" l="l" r="r" t="t"/>
              <a:pathLst>
                <a:path extrusionOk="0" h="19347" w="5993">
                  <a:moveTo>
                    <a:pt x="1" y="0"/>
                  </a:moveTo>
                  <a:lnTo>
                    <a:pt x="1" y="19347"/>
                  </a:lnTo>
                  <a:lnTo>
                    <a:pt x="5993" y="19347"/>
                  </a:lnTo>
                  <a:lnTo>
                    <a:pt x="5993"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0"/>
            <p:cNvSpPr/>
            <p:nvPr/>
          </p:nvSpPr>
          <p:spPr>
            <a:xfrm>
              <a:off x="497775" y="2823950"/>
              <a:ext cx="1442475" cy="149825"/>
            </a:xfrm>
            <a:custGeom>
              <a:rect b="b" l="l" r="r" t="t"/>
              <a:pathLst>
                <a:path extrusionOk="0" h="5993" w="57699">
                  <a:moveTo>
                    <a:pt x="1" y="0"/>
                  </a:moveTo>
                  <a:lnTo>
                    <a:pt x="1" y="5993"/>
                  </a:lnTo>
                  <a:lnTo>
                    <a:pt x="57699" y="5993"/>
                  </a:lnTo>
                  <a:lnTo>
                    <a:pt x="57699"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0"/>
            <p:cNvSpPr/>
            <p:nvPr/>
          </p:nvSpPr>
          <p:spPr>
            <a:xfrm>
              <a:off x="238125" y="3062225"/>
              <a:ext cx="1961800" cy="149825"/>
            </a:xfrm>
            <a:custGeom>
              <a:rect b="b" l="l" r="r" t="t"/>
              <a:pathLst>
                <a:path extrusionOk="0" h="5993" w="78472">
                  <a:moveTo>
                    <a:pt x="0" y="0"/>
                  </a:moveTo>
                  <a:lnTo>
                    <a:pt x="0" y="5992"/>
                  </a:lnTo>
                  <a:lnTo>
                    <a:pt x="78471" y="5992"/>
                  </a:lnTo>
                  <a:lnTo>
                    <a:pt x="78471"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0"/>
            <p:cNvSpPr/>
            <p:nvPr/>
          </p:nvSpPr>
          <p:spPr>
            <a:xfrm>
              <a:off x="32657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0"/>
            <p:cNvSpPr/>
            <p:nvPr/>
          </p:nvSpPr>
          <p:spPr>
            <a:xfrm>
              <a:off x="827350" y="3299050"/>
              <a:ext cx="283950" cy="405225"/>
            </a:xfrm>
            <a:custGeom>
              <a:rect b="b" l="l" r="r" t="t"/>
              <a:pathLst>
                <a:path extrusionOk="0" h="16209" w="11358">
                  <a:moveTo>
                    <a:pt x="1" y="1"/>
                  </a:moveTo>
                  <a:lnTo>
                    <a:pt x="1" y="16208"/>
                  </a:lnTo>
                  <a:lnTo>
                    <a:pt x="11358" y="16208"/>
                  </a:lnTo>
                  <a:lnTo>
                    <a:pt x="11358"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0"/>
            <p:cNvSpPr/>
            <p:nvPr/>
          </p:nvSpPr>
          <p:spPr>
            <a:xfrm>
              <a:off x="132672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0"/>
            <p:cNvSpPr/>
            <p:nvPr/>
          </p:nvSpPr>
          <p:spPr>
            <a:xfrm>
              <a:off x="182752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0"/>
            <p:cNvSpPr/>
            <p:nvPr/>
          </p:nvSpPr>
          <p:spPr>
            <a:xfrm>
              <a:off x="238125" y="3791275"/>
              <a:ext cx="1961800" cy="149825"/>
            </a:xfrm>
            <a:custGeom>
              <a:rect b="b" l="l" r="r" t="t"/>
              <a:pathLst>
                <a:path extrusionOk="0" h="5993" w="78472">
                  <a:moveTo>
                    <a:pt x="0" y="1"/>
                  </a:moveTo>
                  <a:lnTo>
                    <a:pt x="0" y="5993"/>
                  </a:lnTo>
                  <a:lnTo>
                    <a:pt x="78471" y="5993"/>
                  </a:lnTo>
                  <a:lnTo>
                    <a:pt x="78471"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40"/>
          <p:cNvSpPr/>
          <p:nvPr/>
        </p:nvSpPr>
        <p:spPr>
          <a:xfrm>
            <a:off x="514725" y="2480050"/>
            <a:ext cx="5484944" cy="477757"/>
          </a:xfrm>
          <a:prstGeom prst="rect">
            <a:avLst/>
          </a:prstGeom>
        </p:spPr>
        <p:txBody>
          <a:bodyPr>
            <a:prstTxWarp prst="textPlain"/>
          </a:bodyPr>
          <a:lstStyle/>
          <a:p>
            <a:pPr lvl="0" algn="ctr"/>
            <a:r>
              <a:rPr b="1" i="0">
                <a:ln>
                  <a:noFill/>
                </a:ln>
                <a:gradFill>
                  <a:gsLst>
                    <a:gs pos="0">
                      <a:srgbClr val="FA541C"/>
                    </a:gs>
                    <a:gs pos="100000">
                      <a:srgbClr val="FF865E"/>
                    </a:gs>
                  </a:gsLst>
                  <a:lin ang="8100019" scaled="0"/>
                </a:gradFill>
                <a:latin typeface="Public Sans"/>
              </a:rPr>
              <a:t>Signing Up for GovWell</a:t>
            </a:r>
          </a:p>
        </p:txBody>
      </p:sp>
      <p:pic>
        <p:nvPicPr>
          <p:cNvPr id="209" name="Google Shape;209;p40"/>
          <p:cNvPicPr preferRelativeResize="0"/>
          <p:nvPr/>
        </p:nvPicPr>
        <p:blipFill>
          <a:blip r:embed="rId3">
            <a:alphaModFix/>
          </a:blip>
          <a:stretch>
            <a:fillRect/>
          </a:stretch>
        </p:blipFill>
        <p:spPr>
          <a:xfrm>
            <a:off x="4504225" y="-337100"/>
            <a:ext cx="7954749" cy="6987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213" name="Shape 213"/>
        <p:cNvGrpSpPr/>
        <p:nvPr/>
      </p:nvGrpSpPr>
      <p:grpSpPr>
        <a:xfrm>
          <a:off x="0" y="0"/>
          <a:ext cx="0" cy="0"/>
          <a:chOff x="0" y="0"/>
          <a:chExt cx="0" cy="0"/>
        </a:xfrm>
      </p:grpSpPr>
      <p:pic>
        <p:nvPicPr>
          <p:cNvPr id="214" name="Google Shape;214;p41"/>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215" name="Google Shape;215;p41"/>
          <p:cNvSpPr txBox="1"/>
          <p:nvPr/>
        </p:nvSpPr>
        <p:spPr>
          <a:xfrm>
            <a:off x="166950" y="185250"/>
            <a:ext cx="45462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Signing Up for GovWell</a:t>
            </a:r>
            <a:endParaRPr b="1" sz="2800">
              <a:solidFill>
                <a:srgbClr val="191919"/>
              </a:solidFill>
              <a:latin typeface="Public Sans"/>
              <a:ea typeface="Public Sans"/>
              <a:cs typeface="Public Sans"/>
              <a:sym typeface="Public Sans"/>
            </a:endParaRPr>
          </a:p>
        </p:txBody>
      </p:sp>
      <p:pic>
        <p:nvPicPr>
          <p:cNvPr id="216" name="Google Shape;216;p41" title="2 - Edited.png"/>
          <p:cNvPicPr preferRelativeResize="0"/>
          <p:nvPr/>
        </p:nvPicPr>
        <p:blipFill rotWithShape="1">
          <a:blip r:embed="rId4">
            <a:alphaModFix/>
          </a:blip>
          <a:srcRect b="0" l="2250" r="-2249" t="0"/>
          <a:stretch/>
        </p:blipFill>
        <p:spPr>
          <a:xfrm>
            <a:off x="4136275" y="847750"/>
            <a:ext cx="5083926" cy="4064000"/>
          </a:xfrm>
          <a:prstGeom prst="rect">
            <a:avLst/>
          </a:prstGeom>
          <a:noFill/>
          <a:ln>
            <a:noFill/>
          </a:ln>
        </p:spPr>
      </p:pic>
      <p:sp>
        <p:nvSpPr>
          <p:cNvPr id="217" name="Google Shape;217;p41"/>
          <p:cNvSpPr txBox="1"/>
          <p:nvPr/>
        </p:nvSpPr>
        <p:spPr>
          <a:xfrm>
            <a:off x="166950" y="1145900"/>
            <a:ext cx="3483000" cy="81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After June 9th sign up for a govwell account at:</a:t>
            </a:r>
            <a:endParaRPr b="1" sz="2500">
              <a:solidFill>
                <a:srgbClr val="191919"/>
              </a:solidFill>
              <a:latin typeface="Public Sans"/>
              <a:ea typeface="Public Sans"/>
              <a:cs typeface="Public Sans"/>
              <a:sym typeface="Public Sans"/>
            </a:endParaRPr>
          </a:p>
        </p:txBody>
      </p:sp>
      <p:sp>
        <p:nvSpPr>
          <p:cNvPr id="218" name="Google Shape;218;p41"/>
          <p:cNvSpPr txBox="1"/>
          <p:nvPr/>
        </p:nvSpPr>
        <p:spPr>
          <a:xfrm>
            <a:off x="166950" y="2054850"/>
            <a:ext cx="3780000" cy="812700"/>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0"/>
              </a:spcAft>
              <a:buNone/>
            </a:pPr>
            <a:r>
              <a:rPr b="1" lang="en" sz="2200">
                <a:solidFill>
                  <a:srgbClr val="FA541C"/>
                </a:solidFill>
                <a:latin typeface="Public Sans"/>
                <a:ea typeface="Public Sans"/>
                <a:cs typeface="Public Sans"/>
                <a:sym typeface="Public Sans"/>
              </a:rPr>
              <a:t>app.govwell.com/paradise</a:t>
            </a:r>
            <a:endParaRPr b="1" sz="2900">
              <a:solidFill>
                <a:srgbClr val="FA541C"/>
              </a:solidFill>
              <a:latin typeface="Public Sans"/>
              <a:ea typeface="Public Sans"/>
              <a:cs typeface="Public Sans"/>
              <a:sym typeface="Public Sans"/>
            </a:endParaRPr>
          </a:p>
        </p:txBody>
      </p:sp>
      <p:sp>
        <p:nvSpPr>
          <p:cNvPr id="219" name="Google Shape;219;p41"/>
          <p:cNvSpPr txBox="1"/>
          <p:nvPr/>
        </p:nvSpPr>
        <p:spPr>
          <a:xfrm>
            <a:off x="166950" y="2963800"/>
            <a:ext cx="3483000" cy="812700"/>
          </a:xfrm>
          <a:prstGeom prst="rect">
            <a:avLst/>
          </a:prstGeom>
          <a:noFill/>
          <a:ln>
            <a:noFill/>
          </a:ln>
        </p:spPr>
        <p:txBody>
          <a:bodyPr anchorCtr="0" anchor="t" bIns="91425" lIns="91425" spcFirstLastPara="1" rIns="91425" wrap="square" tIns="91425">
            <a:normAutofit fontScale="85000"/>
          </a:bodyPr>
          <a:lstStyle/>
          <a:p>
            <a:pPr indent="0" lvl="0" marL="0" rtl="0" algn="l">
              <a:lnSpc>
                <a:spcPct val="90000"/>
              </a:lnSpc>
              <a:spcBef>
                <a:spcPts val="0"/>
              </a:spcBef>
              <a:spcAft>
                <a:spcPts val="0"/>
              </a:spcAft>
              <a:buNone/>
            </a:pPr>
            <a:r>
              <a:rPr b="1" i="1" lang="en" sz="1800">
                <a:solidFill>
                  <a:srgbClr val="434343"/>
                </a:solidFill>
                <a:latin typeface="Public Sans"/>
                <a:ea typeface="Public Sans"/>
                <a:cs typeface="Public Sans"/>
                <a:sym typeface="Public Sans"/>
              </a:rPr>
              <a:t>Signing up after June 9th will allow us to associate migrated records from Accela to your account</a:t>
            </a:r>
            <a:endParaRPr b="1" i="1" sz="2500">
              <a:solidFill>
                <a:srgbClr val="434343"/>
              </a:solidFill>
              <a:latin typeface="Public Sans"/>
              <a:ea typeface="Public Sans"/>
              <a:cs typeface="Public Sans"/>
              <a:sym typeface="Public Sans"/>
            </a:endParaRPr>
          </a:p>
        </p:txBody>
      </p:sp>
      <p:sp>
        <p:nvSpPr>
          <p:cNvPr id="220" name="Google Shape;220;p41"/>
          <p:cNvSpPr/>
          <p:nvPr/>
        </p:nvSpPr>
        <p:spPr>
          <a:xfrm>
            <a:off x="6984125" y="1034525"/>
            <a:ext cx="548700" cy="3936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41"/>
          <p:cNvSpPr txBox="1"/>
          <p:nvPr/>
        </p:nvSpPr>
        <p:spPr>
          <a:xfrm>
            <a:off x="7641900" y="916500"/>
            <a:ext cx="1578300" cy="723900"/>
          </a:xfrm>
          <a:prstGeom prst="rect">
            <a:avLst/>
          </a:prstGeom>
          <a:noFill/>
          <a:ln>
            <a:noFill/>
          </a:ln>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b="1" lang="en" sz="1000">
                <a:solidFill>
                  <a:schemeClr val="dk1"/>
                </a:solidFill>
                <a:latin typeface="Public Sans"/>
                <a:ea typeface="Public Sans"/>
                <a:cs typeface="Public Sans"/>
                <a:sym typeface="Public Sans"/>
              </a:rPr>
              <a:t>You will click “Sign In” to be brought to the Sign-Up Page</a:t>
            </a:r>
            <a:endParaRPr b="1" sz="1700">
              <a:solidFill>
                <a:schemeClr val="dk1"/>
              </a:solidFill>
              <a:latin typeface="Public Sans"/>
              <a:ea typeface="Public Sans"/>
              <a:cs typeface="Public Sans"/>
              <a:sym typeface="Public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225" name="Shape 225"/>
        <p:cNvGrpSpPr/>
        <p:nvPr/>
      </p:nvGrpSpPr>
      <p:grpSpPr>
        <a:xfrm>
          <a:off x="0" y="0"/>
          <a:ext cx="0" cy="0"/>
          <a:chOff x="0" y="0"/>
          <a:chExt cx="0" cy="0"/>
        </a:xfrm>
      </p:grpSpPr>
      <p:pic>
        <p:nvPicPr>
          <p:cNvPr id="226" name="Google Shape;226;p42"/>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227" name="Google Shape;227;p42"/>
          <p:cNvSpPr txBox="1"/>
          <p:nvPr/>
        </p:nvSpPr>
        <p:spPr>
          <a:xfrm>
            <a:off x="166950" y="185250"/>
            <a:ext cx="45462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Signing Up for GovWell</a:t>
            </a:r>
            <a:endParaRPr b="1" sz="2800">
              <a:solidFill>
                <a:srgbClr val="191919"/>
              </a:solidFill>
              <a:latin typeface="Public Sans"/>
              <a:ea typeface="Public Sans"/>
              <a:cs typeface="Public Sans"/>
              <a:sym typeface="Public Sans"/>
            </a:endParaRPr>
          </a:p>
        </p:txBody>
      </p:sp>
      <p:sp>
        <p:nvSpPr>
          <p:cNvPr id="228" name="Google Shape;228;p42"/>
          <p:cNvSpPr txBox="1"/>
          <p:nvPr/>
        </p:nvSpPr>
        <p:spPr>
          <a:xfrm>
            <a:off x="166950" y="1145900"/>
            <a:ext cx="3483000" cy="3623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After Clicking Sign-In, you can select Sign-Up to create your account</a:t>
            </a:r>
            <a:endParaRPr b="1" sz="18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8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To access records that you previously created in Accela, use the same email address as your Accela account</a:t>
            </a:r>
            <a:endParaRPr b="1" sz="18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8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You can then proceed to create your account</a:t>
            </a:r>
            <a:endParaRPr b="1" sz="1800">
              <a:solidFill>
                <a:srgbClr val="191919"/>
              </a:solidFill>
              <a:latin typeface="Public Sans"/>
              <a:ea typeface="Public Sans"/>
              <a:cs typeface="Public Sans"/>
              <a:sym typeface="Public Sans"/>
            </a:endParaRPr>
          </a:p>
        </p:txBody>
      </p:sp>
      <p:pic>
        <p:nvPicPr>
          <p:cNvPr id="229" name="Google Shape;229;p42" title="1 - Edited.png"/>
          <p:cNvPicPr preferRelativeResize="0"/>
          <p:nvPr/>
        </p:nvPicPr>
        <p:blipFill>
          <a:blip r:embed="rId4">
            <a:alphaModFix/>
          </a:blip>
          <a:stretch>
            <a:fillRect/>
          </a:stretch>
        </p:blipFill>
        <p:spPr>
          <a:xfrm>
            <a:off x="3402175" y="1925300"/>
            <a:ext cx="2758850" cy="3247400"/>
          </a:xfrm>
          <a:prstGeom prst="rect">
            <a:avLst/>
          </a:prstGeom>
          <a:noFill/>
          <a:ln>
            <a:noFill/>
          </a:ln>
        </p:spPr>
      </p:pic>
      <p:pic>
        <p:nvPicPr>
          <p:cNvPr id="230" name="Google Shape;230;p42" title="3 - Edited.png"/>
          <p:cNvPicPr preferRelativeResize="0"/>
          <p:nvPr/>
        </p:nvPicPr>
        <p:blipFill>
          <a:blip r:embed="rId5">
            <a:alphaModFix/>
          </a:blip>
          <a:stretch>
            <a:fillRect/>
          </a:stretch>
        </p:blipFill>
        <p:spPr>
          <a:xfrm>
            <a:off x="5906061" y="0"/>
            <a:ext cx="3115078"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234" name="Shape 234"/>
        <p:cNvGrpSpPr/>
        <p:nvPr/>
      </p:nvGrpSpPr>
      <p:grpSpPr>
        <a:xfrm>
          <a:off x="0" y="0"/>
          <a:ext cx="0" cy="0"/>
          <a:chOff x="0" y="0"/>
          <a:chExt cx="0" cy="0"/>
        </a:xfrm>
      </p:grpSpPr>
      <p:pic>
        <p:nvPicPr>
          <p:cNvPr id="235" name="Google Shape;235;p43"/>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236" name="Google Shape;236;p43"/>
          <p:cNvSpPr txBox="1"/>
          <p:nvPr>
            <p:ph idx="12" type="sldNum"/>
          </p:nvPr>
        </p:nvSpPr>
        <p:spPr>
          <a:xfrm>
            <a:off x="8472458" y="4708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7" name="Google Shape;237;p43" title="4 - Edited.png"/>
          <p:cNvPicPr preferRelativeResize="0"/>
          <p:nvPr/>
        </p:nvPicPr>
        <p:blipFill>
          <a:blip r:embed="rId4">
            <a:alphaModFix/>
          </a:blip>
          <a:stretch>
            <a:fillRect/>
          </a:stretch>
        </p:blipFill>
        <p:spPr>
          <a:xfrm>
            <a:off x="4326675" y="349050"/>
            <a:ext cx="4546200" cy="4445379"/>
          </a:xfrm>
          <a:prstGeom prst="rect">
            <a:avLst/>
          </a:prstGeom>
          <a:noFill/>
          <a:ln>
            <a:noFill/>
          </a:ln>
        </p:spPr>
      </p:pic>
      <p:sp>
        <p:nvSpPr>
          <p:cNvPr id="238" name="Google Shape;238;p43"/>
          <p:cNvSpPr txBox="1"/>
          <p:nvPr/>
        </p:nvSpPr>
        <p:spPr>
          <a:xfrm>
            <a:off x="166950" y="1145900"/>
            <a:ext cx="3483000" cy="25926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A six-digit verification code will be sent to your email inbox. </a:t>
            </a:r>
            <a:endParaRPr b="1" sz="18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8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If you don’t see the email with the code, please refresh your inbox and check your spam/junk folders!</a:t>
            </a:r>
            <a:endParaRPr b="1" sz="1800">
              <a:solidFill>
                <a:srgbClr val="191919"/>
              </a:solidFill>
              <a:latin typeface="Public Sans"/>
              <a:ea typeface="Public Sans"/>
              <a:cs typeface="Public Sans"/>
              <a:sym typeface="Public Sans"/>
            </a:endParaRPr>
          </a:p>
        </p:txBody>
      </p:sp>
      <p:sp>
        <p:nvSpPr>
          <p:cNvPr id="239" name="Google Shape;239;p43"/>
          <p:cNvSpPr txBox="1"/>
          <p:nvPr/>
        </p:nvSpPr>
        <p:spPr>
          <a:xfrm>
            <a:off x="166950" y="185250"/>
            <a:ext cx="45462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Verify Your Email</a:t>
            </a:r>
            <a:endParaRPr b="1" sz="2800">
              <a:solidFill>
                <a:srgbClr val="191919"/>
              </a:solidFill>
              <a:latin typeface="Public Sans"/>
              <a:ea typeface="Public Sans"/>
              <a:cs typeface="Public Sans"/>
              <a:sym typeface="Public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243" name="Shape 243"/>
        <p:cNvGrpSpPr/>
        <p:nvPr/>
      </p:nvGrpSpPr>
      <p:grpSpPr>
        <a:xfrm>
          <a:off x="0" y="0"/>
          <a:ext cx="0" cy="0"/>
          <a:chOff x="0" y="0"/>
          <a:chExt cx="0" cy="0"/>
        </a:xfrm>
      </p:grpSpPr>
      <p:pic>
        <p:nvPicPr>
          <p:cNvPr id="244" name="Google Shape;244;p44"/>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245" name="Google Shape;245;p44"/>
          <p:cNvSpPr txBox="1"/>
          <p:nvPr/>
        </p:nvSpPr>
        <p:spPr>
          <a:xfrm>
            <a:off x="166950" y="1145900"/>
            <a:ext cx="3483000" cy="25926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Insert the six-digit code, and that's it! </a:t>
            </a:r>
            <a:endParaRPr b="1" sz="18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t/>
            </a:r>
            <a:endParaRPr b="1" sz="1800">
              <a:solidFill>
                <a:srgbClr val="191919"/>
              </a:solidFill>
              <a:latin typeface="Public Sans"/>
              <a:ea typeface="Public Sans"/>
              <a:cs typeface="Public Sans"/>
              <a:sym typeface="Public Sans"/>
            </a:endParaRPr>
          </a:p>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You’ll be greeted by the home screen and are now ready to start using Paradise's online services!</a:t>
            </a:r>
            <a:endParaRPr b="1" sz="1800">
              <a:solidFill>
                <a:srgbClr val="191919"/>
              </a:solidFill>
              <a:latin typeface="Public Sans"/>
              <a:ea typeface="Public Sans"/>
              <a:cs typeface="Public Sans"/>
              <a:sym typeface="Public Sans"/>
            </a:endParaRPr>
          </a:p>
        </p:txBody>
      </p:sp>
      <p:sp>
        <p:nvSpPr>
          <p:cNvPr id="246" name="Google Shape;246;p44"/>
          <p:cNvSpPr txBox="1"/>
          <p:nvPr/>
        </p:nvSpPr>
        <p:spPr>
          <a:xfrm>
            <a:off x="166950" y="185250"/>
            <a:ext cx="45462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Signing Up for GovWell</a:t>
            </a:r>
            <a:endParaRPr b="1" sz="2800">
              <a:solidFill>
                <a:srgbClr val="191919"/>
              </a:solidFill>
              <a:latin typeface="Public Sans"/>
              <a:ea typeface="Public Sans"/>
              <a:cs typeface="Public Sans"/>
              <a:sym typeface="Public Sans"/>
            </a:endParaRPr>
          </a:p>
        </p:txBody>
      </p:sp>
      <p:pic>
        <p:nvPicPr>
          <p:cNvPr id="247" name="Google Shape;247;p44"/>
          <p:cNvPicPr preferRelativeResize="0"/>
          <p:nvPr/>
        </p:nvPicPr>
        <p:blipFill>
          <a:blip r:embed="rId4">
            <a:alphaModFix/>
          </a:blip>
          <a:stretch>
            <a:fillRect/>
          </a:stretch>
        </p:blipFill>
        <p:spPr>
          <a:xfrm>
            <a:off x="3589575" y="1251275"/>
            <a:ext cx="5819375" cy="310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2138"/>
            </a:gs>
            <a:gs pos="100000">
              <a:srgbClr val="1D3E73"/>
            </a:gs>
          </a:gsLst>
          <a:lin ang="8100019" scaled="0"/>
        </a:gradFill>
      </p:bgPr>
    </p:bg>
    <p:spTree>
      <p:nvGrpSpPr>
        <p:cNvPr id="251" name="Shape 251"/>
        <p:cNvGrpSpPr/>
        <p:nvPr/>
      </p:nvGrpSpPr>
      <p:grpSpPr>
        <a:xfrm>
          <a:off x="0" y="0"/>
          <a:ext cx="0" cy="0"/>
          <a:chOff x="0" y="0"/>
          <a:chExt cx="0" cy="0"/>
        </a:xfrm>
      </p:grpSpPr>
      <p:grpSp>
        <p:nvGrpSpPr>
          <p:cNvPr id="252" name="Google Shape;252;p45"/>
          <p:cNvGrpSpPr/>
          <p:nvPr/>
        </p:nvGrpSpPr>
        <p:grpSpPr>
          <a:xfrm>
            <a:off x="514725" y="1542585"/>
            <a:ext cx="1786944" cy="585912"/>
            <a:chOff x="238125" y="1712450"/>
            <a:chExt cx="6797050" cy="2228650"/>
          </a:xfrm>
        </p:grpSpPr>
        <p:sp>
          <p:nvSpPr>
            <p:cNvPr id="253" name="Google Shape;253;p45"/>
            <p:cNvSpPr/>
            <p:nvPr/>
          </p:nvSpPr>
          <p:spPr>
            <a:xfrm>
              <a:off x="2525200" y="2404475"/>
              <a:ext cx="4509975" cy="854650"/>
            </a:xfrm>
            <a:custGeom>
              <a:rect b="b" l="l" r="r" t="t"/>
              <a:pathLst>
                <a:path extrusionOk="0" h="34186" w="180399">
                  <a:moveTo>
                    <a:pt x="144958" y="13583"/>
                  </a:moveTo>
                  <a:cubicBezTo>
                    <a:pt x="145929" y="13583"/>
                    <a:pt x="146842" y="13812"/>
                    <a:pt x="147584" y="14268"/>
                  </a:cubicBezTo>
                  <a:cubicBezTo>
                    <a:pt x="148383" y="14725"/>
                    <a:pt x="148953" y="15296"/>
                    <a:pt x="149410" y="16037"/>
                  </a:cubicBezTo>
                  <a:cubicBezTo>
                    <a:pt x="149809" y="16836"/>
                    <a:pt x="150038" y="17692"/>
                    <a:pt x="150038" y="18720"/>
                  </a:cubicBezTo>
                  <a:lnTo>
                    <a:pt x="139598" y="18720"/>
                  </a:lnTo>
                  <a:cubicBezTo>
                    <a:pt x="139631" y="17835"/>
                    <a:pt x="139858" y="17002"/>
                    <a:pt x="140279" y="16266"/>
                  </a:cubicBezTo>
                  <a:cubicBezTo>
                    <a:pt x="140735" y="15467"/>
                    <a:pt x="141363" y="14782"/>
                    <a:pt x="142162" y="14325"/>
                  </a:cubicBezTo>
                  <a:cubicBezTo>
                    <a:pt x="142961" y="13869"/>
                    <a:pt x="143874" y="13583"/>
                    <a:pt x="144958" y="13583"/>
                  </a:cubicBezTo>
                  <a:close/>
                  <a:moveTo>
                    <a:pt x="46455" y="13698"/>
                  </a:moveTo>
                  <a:cubicBezTo>
                    <a:pt x="47597" y="13698"/>
                    <a:pt x="48567" y="14040"/>
                    <a:pt x="49309" y="14725"/>
                  </a:cubicBezTo>
                  <a:cubicBezTo>
                    <a:pt x="50108" y="15353"/>
                    <a:pt x="50679" y="16266"/>
                    <a:pt x="51078" y="17407"/>
                  </a:cubicBezTo>
                  <a:cubicBezTo>
                    <a:pt x="51478" y="18549"/>
                    <a:pt x="51649" y="19804"/>
                    <a:pt x="51649" y="21288"/>
                  </a:cubicBezTo>
                  <a:cubicBezTo>
                    <a:pt x="51649" y="22715"/>
                    <a:pt x="51478" y="24027"/>
                    <a:pt x="51078" y="25169"/>
                  </a:cubicBezTo>
                  <a:cubicBezTo>
                    <a:pt x="50679" y="26253"/>
                    <a:pt x="50108" y="27166"/>
                    <a:pt x="49309" y="27851"/>
                  </a:cubicBezTo>
                  <a:cubicBezTo>
                    <a:pt x="48567" y="28479"/>
                    <a:pt x="47597" y="28821"/>
                    <a:pt x="46455" y="28821"/>
                  </a:cubicBezTo>
                  <a:cubicBezTo>
                    <a:pt x="45314" y="28821"/>
                    <a:pt x="44344" y="28479"/>
                    <a:pt x="43545" y="27851"/>
                  </a:cubicBezTo>
                  <a:cubicBezTo>
                    <a:pt x="42746" y="27166"/>
                    <a:pt x="42175" y="26253"/>
                    <a:pt x="41776" y="25169"/>
                  </a:cubicBezTo>
                  <a:cubicBezTo>
                    <a:pt x="41376" y="24027"/>
                    <a:pt x="41205" y="22715"/>
                    <a:pt x="41205" y="21288"/>
                  </a:cubicBezTo>
                  <a:cubicBezTo>
                    <a:pt x="41205" y="19804"/>
                    <a:pt x="41376" y="18549"/>
                    <a:pt x="41776" y="17407"/>
                  </a:cubicBezTo>
                  <a:cubicBezTo>
                    <a:pt x="42175" y="16266"/>
                    <a:pt x="42746" y="15353"/>
                    <a:pt x="43545" y="14725"/>
                  </a:cubicBezTo>
                  <a:cubicBezTo>
                    <a:pt x="44344" y="14040"/>
                    <a:pt x="45314" y="13698"/>
                    <a:pt x="46455" y="13698"/>
                  </a:cubicBezTo>
                  <a:close/>
                  <a:moveTo>
                    <a:pt x="60381" y="8790"/>
                  </a:moveTo>
                  <a:lnTo>
                    <a:pt x="69112" y="33672"/>
                  </a:lnTo>
                  <a:lnTo>
                    <a:pt x="76874" y="33672"/>
                  </a:lnTo>
                  <a:lnTo>
                    <a:pt x="85606" y="8790"/>
                  </a:lnTo>
                  <a:lnTo>
                    <a:pt x="78301" y="8790"/>
                  </a:lnTo>
                  <a:lnTo>
                    <a:pt x="73107" y="26595"/>
                  </a:lnTo>
                  <a:lnTo>
                    <a:pt x="72879" y="26595"/>
                  </a:lnTo>
                  <a:lnTo>
                    <a:pt x="67686" y="8790"/>
                  </a:lnTo>
                  <a:close/>
                  <a:moveTo>
                    <a:pt x="87203" y="457"/>
                  </a:moveTo>
                  <a:lnTo>
                    <a:pt x="96734" y="33672"/>
                  </a:lnTo>
                  <a:lnTo>
                    <a:pt x="103583" y="33672"/>
                  </a:lnTo>
                  <a:lnTo>
                    <a:pt x="109860" y="11986"/>
                  </a:lnTo>
                  <a:lnTo>
                    <a:pt x="110146" y="11986"/>
                  </a:lnTo>
                  <a:lnTo>
                    <a:pt x="116480" y="33672"/>
                  </a:lnTo>
                  <a:lnTo>
                    <a:pt x="123329" y="33672"/>
                  </a:lnTo>
                  <a:lnTo>
                    <a:pt x="132803" y="457"/>
                  </a:lnTo>
                  <a:lnTo>
                    <a:pt x="125155" y="457"/>
                  </a:lnTo>
                  <a:lnTo>
                    <a:pt x="119619" y="23571"/>
                  </a:lnTo>
                  <a:lnTo>
                    <a:pt x="119334" y="23571"/>
                  </a:lnTo>
                  <a:lnTo>
                    <a:pt x="113285" y="457"/>
                  </a:lnTo>
                  <a:lnTo>
                    <a:pt x="106721" y="457"/>
                  </a:lnTo>
                  <a:lnTo>
                    <a:pt x="100672" y="23514"/>
                  </a:lnTo>
                  <a:lnTo>
                    <a:pt x="100387" y="23514"/>
                  </a:lnTo>
                  <a:lnTo>
                    <a:pt x="94908" y="457"/>
                  </a:lnTo>
                  <a:close/>
                  <a:moveTo>
                    <a:pt x="161052" y="457"/>
                  </a:moveTo>
                  <a:lnTo>
                    <a:pt x="161052" y="33672"/>
                  </a:lnTo>
                  <a:lnTo>
                    <a:pt x="167958" y="33672"/>
                  </a:lnTo>
                  <a:lnTo>
                    <a:pt x="167958" y="457"/>
                  </a:lnTo>
                  <a:close/>
                  <a:moveTo>
                    <a:pt x="173493" y="457"/>
                  </a:moveTo>
                  <a:lnTo>
                    <a:pt x="173493" y="33672"/>
                  </a:lnTo>
                  <a:lnTo>
                    <a:pt x="180399" y="33672"/>
                  </a:lnTo>
                  <a:lnTo>
                    <a:pt x="180399" y="457"/>
                  </a:lnTo>
                  <a:close/>
                  <a:moveTo>
                    <a:pt x="15523" y="1"/>
                  </a:moveTo>
                  <a:cubicBezTo>
                    <a:pt x="13355" y="1"/>
                    <a:pt x="11300" y="400"/>
                    <a:pt x="9417" y="1142"/>
                  </a:cubicBezTo>
                  <a:cubicBezTo>
                    <a:pt x="7534" y="1941"/>
                    <a:pt x="5879" y="3026"/>
                    <a:pt x="4452" y="4509"/>
                  </a:cubicBezTo>
                  <a:cubicBezTo>
                    <a:pt x="3025" y="5993"/>
                    <a:pt x="1941" y="7762"/>
                    <a:pt x="1142" y="9931"/>
                  </a:cubicBezTo>
                  <a:cubicBezTo>
                    <a:pt x="400" y="11986"/>
                    <a:pt x="0" y="14440"/>
                    <a:pt x="0" y="17122"/>
                  </a:cubicBezTo>
                  <a:cubicBezTo>
                    <a:pt x="0" y="20603"/>
                    <a:pt x="628" y="23628"/>
                    <a:pt x="1941" y="26196"/>
                  </a:cubicBezTo>
                  <a:cubicBezTo>
                    <a:pt x="3253" y="28707"/>
                    <a:pt x="5137" y="30704"/>
                    <a:pt x="7477" y="32074"/>
                  </a:cubicBezTo>
                  <a:cubicBezTo>
                    <a:pt x="9816" y="33444"/>
                    <a:pt x="12556" y="34129"/>
                    <a:pt x="15695" y="34129"/>
                  </a:cubicBezTo>
                  <a:cubicBezTo>
                    <a:pt x="18434" y="34129"/>
                    <a:pt x="20945" y="33558"/>
                    <a:pt x="23114" y="32416"/>
                  </a:cubicBezTo>
                  <a:cubicBezTo>
                    <a:pt x="25282" y="31332"/>
                    <a:pt x="26937" y="29677"/>
                    <a:pt x="28193" y="27623"/>
                  </a:cubicBezTo>
                  <a:cubicBezTo>
                    <a:pt x="29391" y="25511"/>
                    <a:pt x="30019" y="23000"/>
                    <a:pt x="30019" y="20089"/>
                  </a:cubicBezTo>
                  <a:lnTo>
                    <a:pt x="30019" y="15923"/>
                  </a:lnTo>
                  <a:lnTo>
                    <a:pt x="16151" y="15923"/>
                  </a:lnTo>
                  <a:lnTo>
                    <a:pt x="16151" y="21174"/>
                  </a:lnTo>
                  <a:lnTo>
                    <a:pt x="23283" y="21174"/>
                  </a:lnTo>
                  <a:cubicBezTo>
                    <a:pt x="23256" y="22477"/>
                    <a:pt x="22919" y="23671"/>
                    <a:pt x="22372" y="24655"/>
                  </a:cubicBezTo>
                  <a:cubicBezTo>
                    <a:pt x="21744" y="25682"/>
                    <a:pt x="20888" y="26481"/>
                    <a:pt x="19747" y="27052"/>
                  </a:cubicBezTo>
                  <a:cubicBezTo>
                    <a:pt x="18662" y="27623"/>
                    <a:pt x="17293" y="27908"/>
                    <a:pt x="15695" y="27908"/>
                  </a:cubicBezTo>
                  <a:cubicBezTo>
                    <a:pt x="13925" y="27908"/>
                    <a:pt x="12442" y="27508"/>
                    <a:pt x="11129" y="26652"/>
                  </a:cubicBezTo>
                  <a:cubicBezTo>
                    <a:pt x="9874" y="25796"/>
                    <a:pt x="8846" y="24541"/>
                    <a:pt x="8161" y="22943"/>
                  </a:cubicBezTo>
                  <a:cubicBezTo>
                    <a:pt x="7477" y="21345"/>
                    <a:pt x="7134" y="19348"/>
                    <a:pt x="7134" y="17065"/>
                  </a:cubicBezTo>
                  <a:cubicBezTo>
                    <a:pt x="7134" y="14725"/>
                    <a:pt x="7477" y="12784"/>
                    <a:pt x="8161" y="11187"/>
                  </a:cubicBezTo>
                  <a:cubicBezTo>
                    <a:pt x="8903" y="9532"/>
                    <a:pt x="9874" y="8333"/>
                    <a:pt x="11186" y="7477"/>
                  </a:cubicBezTo>
                  <a:cubicBezTo>
                    <a:pt x="12442" y="6621"/>
                    <a:pt x="13925" y="6221"/>
                    <a:pt x="15638" y="6221"/>
                  </a:cubicBezTo>
                  <a:cubicBezTo>
                    <a:pt x="16551" y="6221"/>
                    <a:pt x="17350" y="6336"/>
                    <a:pt x="18092" y="6564"/>
                  </a:cubicBezTo>
                  <a:cubicBezTo>
                    <a:pt x="18891" y="6792"/>
                    <a:pt x="19518" y="7135"/>
                    <a:pt x="20146" y="7534"/>
                  </a:cubicBezTo>
                  <a:cubicBezTo>
                    <a:pt x="20717" y="7991"/>
                    <a:pt x="21230" y="8504"/>
                    <a:pt x="21630" y="9132"/>
                  </a:cubicBezTo>
                  <a:cubicBezTo>
                    <a:pt x="22029" y="9703"/>
                    <a:pt x="22372" y="10388"/>
                    <a:pt x="22600" y="11187"/>
                  </a:cubicBezTo>
                  <a:lnTo>
                    <a:pt x="29734" y="11187"/>
                  </a:lnTo>
                  <a:cubicBezTo>
                    <a:pt x="29506" y="9532"/>
                    <a:pt x="28992" y="8048"/>
                    <a:pt x="28193" y="6678"/>
                  </a:cubicBezTo>
                  <a:cubicBezTo>
                    <a:pt x="27394" y="5308"/>
                    <a:pt x="26367" y="4110"/>
                    <a:pt x="25111" y="3140"/>
                  </a:cubicBezTo>
                  <a:cubicBezTo>
                    <a:pt x="23856" y="2169"/>
                    <a:pt x="22372" y="1371"/>
                    <a:pt x="20774" y="857"/>
                  </a:cubicBezTo>
                  <a:cubicBezTo>
                    <a:pt x="19176" y="286"/>
                    <a:pt x="17407" y="1"/>
                    <a:pt x="15523" y="1"/>
                  </a:cubicBezTo>
                  <a:close/>
                  <a:moveTo>
                    <a:pt x="46455" y="8447"/>
                  </a:moveTo>
                  <a:cubicBezTo>
                    <a:pt x="43887" y="8447"/>
                    <a:pt x="41719" y="8961"/>
                    <a:pt x="39892" y="10045"/>
                  </a:cubicBezTo>
                  <a:cubicBezTo>
                    <a:pt x="38066" y="11129"/>
                    <a:pt x="36639" y="12613"/>
                    <a:pt x="35669" y="14554"/>
                  </a:cubicBezTo>
                  <a:cubicBezTo>
                    <a:pt x="34642" y="16494"/>
                    <a:pt x="34185" y="18720"/>
                    <a:pt x="34185" y="21345"/>
                  </a:cubicBezTo>
                  <a:cubicBezTo>
                    <a:pt x="34185" y="23856"/>
                    <a:pt x="34642" y="26139"/>
                    <a:pt x="35669" y="28022"/>
                  </a:cubicBezTo>
                  <a:cubicBezTo>
                    <a:pt x="36639" y="29962"/>
                    <a:pt x="38066" y="31446"/>
                    <a:pt x="39892" y="32531"/>
                  </a:cubicBezTo>
                  <a:cubicBezTo>
                    <a:pt x="41719" y="33615"/>
                    <a:pt x="43887" y="34186"/>
                    <a:pt x="46455" y="34186"/>
                  </a:cubicBezTo>
                  <a:cubicBezTo>
                    <a:pt x="48967" y="34186"/>
                    <a:pt x="51135" y="33615"/>
                    <a:pt x="52961" y="32531"/>
                  </a:cubicBezTo>
                  <a:cubicBezTo>
                    <a:pt x="54788" y="31446"/>
                    <a:pt x="56214" y="29962"/>
                    <a:pt x="57185" y="28022"/>
                  </a:cubicBezTo>
                  <a:cubicBezTo>
                    <a:pt x="58212" y="26139"/>
                    <a:pt x="58668" y="23856"/>
                    <a:pt x="58668" y="21345"/>
                  </a:cubicBezTo>
                  <a:cubicBezTo>
                    <a:pt x="58668" y="18720"/>
                    <a:pt x="58212" y="16494"/>
                    <a:pt x="57185" y="14554"/>
                  </a:cubicBezTo>
                  <a:cubicBezTo>
                    <a:pt x="56214" y="12613"/>
                    <a:pt x="54788" y="11129"/>
                    <a:pt x="52961" y="10045"/>
                  </a:cubicBezTo>
                  <a:cubicBezTo>
                    <a:pt x="51135" y="8961"/>
                    <a:pt x="48967" y="8447"/>
                    <a:pt x="46455" y="8447"/>
                  </a:cubicBezTo>
                  <a:close/>
                  <a:moveTo>
                    <a:pt x="144844" y="8447"/>
                  </a:moveTo>
                  <a:cubicBezTo>
                    <a:pt x="142390" y="8447"/>
                    <a:pt x="140279" y="8961"/>
                    <a:pt x="138452" y="10045"/>
                  </a:cubicBezTo>
                  <a:cubicBezTo>
                    <a:pt x="136626" y="11129"/>
                    <a:pt x="135257" y="12670"/>
                    <a:pt x="134229" y="14611"/>
                  </a:cubicBezTo>
                  <a:cubicBezTo>
                    <a:pt x="133259" y="16551"/>
                    <a:pt x="132745" y="18777"/>
                    <a:pt x="132745" y="21345"/>
                  </a:cubicBezTo>
                  <a:cubicBezTo>
                    <a:pt x="132745" y="23970"/>
                    <a:pt x="133259" y="26253"/>
                    <a:pt x="134229" y="28136"/>
                  </a:cubicBezTo>
                  <a:cubicBezTo>
                    <a:pt x="135257" y="30077"/>
                    <a:pt x="136626" y="31560"/>
                    <a:pt x="138510" y="32588"/>
                  </a:cubicBezTo>
                  <a:cubicBezTo>
                    <a:pt x="140336" y="33615"/>
                    <a:pt x="142561" y="34186"/>
                    <a:pt x="145130" y="34186"/>
                  </a:cubicBezTo>
                  <a:cubicBezTo>
                    <a:pt x="147184" y="34186"/>
                    <a:pt x="148953" y="33843"/>
                    <a:pt x="150551" y="33215"/>
                  </a:cubicBezTo>
                  <a:cubicBezTo>
                    <a:pt x="152092" y="32588"/>
                    <a:pt x="153405" y="31675"/>
                    <a:pt x="154375" y="30533"/>
                  </a:cubicBezTo>
                  <a:cubicBezTo>
                    <a:pt x="155402" y="29392"/>
                    <a:pt x="156087" y="28079"/>
                    <a:pt x="156372" y="26538"/>
                  </a:cubicBezTo>
                  <a:lnTo>
                    <a:pt x="149981" y="26139"/>
                  </a:lnTo>
                  <a:cubicBezTo>
                    <a:pt x="149752" y="26767"/>
                    <a:pt x="149410" y="27280"/>
                    <a:pt x="148953" y="27680"/>
                  </a:cubicBezTo>
                  <a:cubicBezTo>
                    <a:pt x="148497" y="28136"/>
                    <a:pt x="147983" y="28479"/>
                    <a:pt x="147355" y="28707"/>
                  </a:cubicBezTo>
                  <a:cubicBezTo>
                    <a:pt x="146671" y="28878"/>
                    <a:pt x="145986" y="28992"/>
                    <a:pt x="145244" y="28992"/>
                  </a:cubicBezTo>
                  <a:cubicBezTo>
                    <a:pt x="144045" y="28992"/>
                    <a:pt x="143075" y="28764"/>
                    <a:pt x="142219" y="28250"/>
                  </a:cubicBezTo>
                  <a:cubicBezTo>
                    <a:pt x="141363" y="27794"/>
                    <a:pt x="140735" y="27109"/>
                    <a:pt x="140279" y="26196"/>
                  </a:cubicBezTo>
                  <a:cubicBezTo>
                    <a:pt x="139822" y="25283"/>
                    <a:pt x="139594" y="24256"/>
                    <a:pt x="139594" y="23000"/>
                  </a:cubicBezTo>
                  <a:lnTo>
                    <a:pt x="156544" y="23000"/>
                  </a:lnTo>
                  <a:lnTo>
                    <a:pt x="156544" y="21117"/>
                  </a:lnTo>
                  <a:cubicBezTo>
                    <a:pt x="156544" y="18948"/>
                    <a:pt x="156258" y="17122"/>
                    <a:pt x="155631" y="15524"/>
                  </a:cubicBezTo>
                  <a:cubicBezTo>
                    <a:pt x="155060" y="13983"/>
                    <a:pt x="154204" y="12613"/>
                    <a:pt x="153177" y="11586"/>
                  </a:cubicBezTo>
                  <a:cubicBezTo>
                    <a:pt x="152092" y="10559"/>
                    <a:pt x="150837" y="9760"/>
                    <a:pt x="149410" y="9246"/>
                  </a:cubicBezTo>
                  <a:cubicBezTo>
                    <a:pt x="147983" y="8733"/>
                    <a:pt x="146499" y="8447"/>
                    <a:pt x="144844" y="8447"/>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5"/>
            <p:cNvSpPr/>
            <p:nvPr/>
          </p:nvSpPr>
          <p:spPr>
            <a:xfrm>
              <a:off x="653300" y="2120550"/>
              <a:ext cx="1131425" cy="616400"/>
            </a:xfrm>
            <a:custGeom>
              <a:rect b="b" l="l" r="r" t="t"/>
              <a:pathLst>
                <a:path extrusionOk="0" h="24656" w="45257">
                  <a:moveTo>
                    <a:pt x="22600" y="1"/>
                  </a:moveTo>
                  <a:cubicBezTo>
                    <a:pt x="10102" y="1"/>
                    <a:pt x="0" y="10159"/>
                    <a:pt x="0" y="22658"/>
                  </a:cubicBezTo>
                  <a:cubicBezTo>
                    <a:pt x="0" y="23343"/>
                    <a:pt x="0" y="24027"/>
                    <a:pt x="57" y="24655"/>
                  </a:cubicBezTo>
                  <a:lnTo>
                    <a:pt x="45200" y="24655"/>
                  </a:lnTo>
                  <a:cubicBezTo>
                    <a:pt x="45257" y="24027"/>
                    <a:pt x="45257" y="23343"/>
                    <a:pt x="45257" y="22658"/>
                  </a:cubicBezTo>
                  <a:cubicBezTo>
                    <a:pt x="45257" y="10159"/>
                    <a:pt x="35156" y="1"/>
                    <a:pt x="22600" y="1"/>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5"/>
            <p:cNvSpPr/>
            <p:nvPr/>
          </p:nvSpPr>
          <p:spPr>
            <a:xfrm>
              <a:off x="1293900" y="1712450"/>
              <a:ext cx="482275" cy="359625"/>
            </a:xfrm>
            <a:custGeom>
              <a:rect b="b" l="l" r="r" t="t"/>
              <a:pathLst>
                <a:path extrusionOk="0" h="14385" w="19291">
                  <a:moveTo>
                    <a:pt x="9528" y="1"/>
                  </a:moveTo>
                  <a:cubicBezTo>
                    <a:pt x="5351" y="1"/>
                    <a:pt x="2000" y="995"/>
                    <a:pt x="1" y="1772"/>
                  </a:cubicBezTo>
                  <a:lnTo>
                    <a:pt x="1" y="14385"/>
                  </a:lnTo>
                  <a:cubicBezTo>
                    <a:pt x="2055" y="13586"/>
                    <a:pt x="5537" y="12615"/>
                    <a:pt x="9874" y="12615"/>
                  </a:cubicBezTo>
                  <a:cubicBezTo>
                    <a:pt x="13983" y="12672"/>
                    <a:pt x="17236" y="13643"/>
                    <a:pt x="19291" y="14385"/>
                  </a:cubicBezTo>
                  <a:lnTo>
                    <a:pt x="19291" y="1772"/>
                  </a:lnTo>
                  <a:cubicBezTo>
                    <a:pt x="17236" y="973"/>
                    <a:pt x="13983" y="60"/>
                    <a:pt x="9874" y="3"/>
                  </a:cubicBezTo>
                  <a:cubicBezTo>
                    <a:pt x="9758" y="1"/>
                    <a:pt x="9643" y="1"/>
                    <a:pt x="9528" y="1"/>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5"/>
            <p:cNvSpPr/>
            <p:nvPr/>
          </p:nvSpPr>
          <p:spPr>
            <a:xfrm>
              <a:off x="1144100" y="1712525"/>
              <a:ext cx="149825" cy="483675"/>
            </a:xfrm>
            <a:custGeom>
              <a:rect b="b" l="l" r="r" t="t"/>
              <a:pathLst>
                <a:path extrusionOk="0" h="19347" w="5993">
                  <a:moveTo>
                    <a:pt x="1" y="0"/>
                  </a:moveTo>
                  <a:lnTo>
                    <a:pt x="1" y="19347"/>
                  </a:lnTo>
                  <a:lnTo>
                    <a:pt x="5993" y="19347"/>
                  </a:lnTo>
                  <a:lnTo>
                    <a:pt x="5993"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5"/>
            <p:cNvSpPr/>
            <p:nvPr/>
          </p:nvSpPr>
          <p:spPr>
            <a:xfrm>
              <a:off x="497775" y="2823950"/>
              <a:ext cx="1442475" cy="149825"/>
            </a:xfrm>
            <a:custGeom>
              <a:rect b="b" l="l" r="r" t="t"/>
              <a:pathLst>
                <a:path extrusionOk="0" h="5993" w="57699">
                  <a:moveTo>
                    <a:pt x="1" y="0"/>
                  </a:moveTo>
                  <a:lnTo>
                    <a:pt x="1" y="5993"/>
                  </a:lnTo>
                  <a:lnTo>
                    <a:pt x="57699" y="5993"/>
                  </a:lnTo>
                  <a:lnTo>
                    <a:pt x="57699"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5"/>
            <p:cNvSpPr/>
            <p:nvPr/>
          </p:nvSpPr>
          <p:spPr>
            <a:xfrm>
              <a:off x="238125" y="3062225"/>
              <a:ext cx="1961800" cy="149825"/>
            </a:xfrm>
            <a:custGeom>
              <a:rect b="b" l="l" r="r" t="t"/>
              <a:pathLst>
                <a:path extrusionOk="0" h="5993" w="78472">
                  <a:moveTo>
                    <a:pt x="0" y="0"/>
                  </a:moveTo>
                  <a:lnTo>
                    <a:pt x="0" y="5992"/>
                  </a:lnTo>
                  <a:lnTo>
                    <a:pt x="78471" y="5992"/>
                  </a:lnTo>
                  <a:lnTo>
                    <a:pt x="78471" y="0"/>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5"/>
            <p:cNvSpPr/>
            <p:nvPr/>
          </p:nvSpPr>
          <p:spPr>
            <a:xfrm>
              <a:off x="32657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5"/>
            <p:cNvSpPr/>
            <p:nvPr/>
          </p:nvSpPr>
          <p:spPr>
            <a:xfrm>
              <a:off x="827350" y="3299050"/>
              <a:ext cx="283950" cy="405225"/>
            </a:xfrm>
            <a:custGeom>
              <a:rect b="b" l="l" r="r" t="t"/>
              <a:pathLst>
                <a:path extrusionOk="0" h="16209" w="11358">
                  <a:moveTo>
                    <a:pt x="1" y="1"/>
                  </a:moveTo>
                  <a:lnTo>
                    <a:pt x="1" y="16208"/>
                  </a:lnTo>
                  <a:lnTo>
                    <a:pt x="11358" y="16208"/>
                  </a:lnTo>
                  <a:lnTo>
                    <a:pt x="11358"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5"/>
            <p:cNvSpPr/>
            <p:nvPr/>
          </p:nvSpPr>
          <p:spPr>
            <a:xfrm>
              <a:off x="132672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5"/>
            <p:cNvSpPr/>
            <p:nvPr/>
          </p:nvSpPr>
          <p:spPr>
            <a:xfrm>
              <a:off x="1827525" y="3299050"/>
              <a:ext cx="283950" cy="405225"/>
            </a:xfrm>
            <a:custGeom>
              <a:rect b="b" l="l" r="r" t="t"/>
              <a:pathLst>
                <a:path extrusionOk="0" h="16209" w="11358">
                  <a:moveTo>
                    <a:pt x="0" y="1"/>
                  </a:moveTo>
                  <a:lnTo>
                    <a:pt x="0" y="16208"/>
                  </a:lnTo>
                  <a:lnTo>
                    <a:pt x="11357" y="16208"/>
                  </a:lnTo>
                  <a:lnTo>
                    <a:pt x="11357"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5"/>
            <p:cNvSpPr/>
            <p:nvPr/>
          </p:nvSpPr>
          <p:spPr>
            <a:xfrm>
              <a:off x="238125" y="3791275"/>
              <a:ext cx="1961800" cy="149825"/>
            </a:xfrm>
            <a:custGeom>
              <a:rect b="b" l="l" r="r" t="t"/>
              <a:pathLst>
                <a:path extrusionOk="0" h="5993" w="78472">
                  <a:moveTo>
                    <a:pt x="0" y="1"/>
                  </a:moveTo>
                  <a:lnTo>
                    <a:pt x="0" y="5993"/>
                  </a:lnTo>
                  <a:lnTo>
                    <a:pt x="78471" y="5993"/>
                  </a:lnTo>
                  <a:lnTo>
                    <a:pt x="78471"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45"/>
          <p:cNvSpPr/>
          <p:nvPr/>
        </p:nvSpPr>
        <p:spPr>
          <a:xfrm>
            <a:off x="514725" y="2480050"/>
            <a:ext cx="7137163" cy="472530"/>
          </a:xfrm>
          <a:prstGeom prst="rect">
            <a:avLst/>
          </a:prstGeom>
        </p:spPr>
        <p:txBody>
          <a:bodyPr>
            <a:prstTxWarp prst="textPlain"/>
          </a:bodyPr>
          <a:lstStyle/>
          <a:p>
            <a:pPr lvl="0" algn="ctr"/>
            <a:r>
              <a:rPr b="1" i="0">
                <a:ln>
                  <a:noFill/>
                </a:ln>
                <a:gradFill>
                  <a:gsLst>
                    <a:gs pos="0">
                      <a:srgbClr val="FA541C"/>
                    </a:gs>
                    <a:gs pos="100000">
                      <a:srgbClr val="FF865E"/>
                    </a:gs>
                  </a:gsLst>
                  <a:lin ang="8100019" scaled="0"/>
                </a:gradFill>
                <a:latin typeface="Public Sans"/>
              </a:rPr>
              <a:t>Submit an Evaluation Request</a:t>
            </a:r>
          </a:p>
        </p:txBody>
      </p:sp>
      <p:pic>
        <p:nvPicPr>
          <p:cNvPr id="265" name="Google Shape;265;p45"/>
          <p:cNvPicPr preferRelativeResize="0"/>
          <p:nvPr/>
        </p:nvPicPr>
        <p:blipFill>
          <a:blip r:embed="rId3">
            <a:alphaModFix/>
          </a:blip>
          <a:stretch>
            <a:fillRect/>
          </a:stretch>
        </p:blipFill>
        <p:spPr>
          <a:xfrm>
            <a:off x="4504225" y="-337100"/>
            <a:ext cx="7954749" cy="6987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269" name="Shape 269"/>
        <p:cNvGrpSpPr/>
        <p:nvPr/>
      </p:nvGrpSpPr>
      <p:grpSpPr>
        <a:xfrm>
          <a:off x="0" y="0"/>
          <a:ext cx="0" cy="0"/>
          <a:chOff x="0" y="0"/>
          <a:chExt cx="0" cy="0"/>
        </a:xfrm>
      </p:grpSpPr>
      <p:pic>
        <p:nvPicPr>
          <p:cNvPr id="270" name="Google Shape;270;p46"/>
          <p:cNvPicPr preferRelativeResize="0"/>
          <p:nvPr/>
        </p:nvPicPr>
        <p:blipFill rotWithShape="1">
          <a:blip r:embed="rId3">
            <a:alphaModFix/>
          </a:blip>
          <a:srcRect b="20786" l="0" r="47301" t="4008"/>
          <a:stretch/>
        </p:blipFill>
        <p:spPr>
          <a:xfrm>
            <a:off x="5102375" y="58375"/>
            <a:ext cx="4056626" cy="5085125"/>
          </a:xfrm>
          <a:prstGeom prst="rect">
            <a:avLst/>
          </a:prstGeom>
          <a:noFill/>
          <a:ln>
            <a:noFill/>
          </a:ln>
        </p:spPr>
      </p:pic>
      <p:sp>
        <p:nvSpPr>
          <p:cNvPr id="271" name="Google Shape;271;p46"/>
          <p:cNvSpPr txBox="1"/>
          <p:nvPr/>
        </p:nvSpPr>
        <p:spPr>
          <a:xfrm>
            <a:off x="166950" y="185250"/>
            <a:ext cx="65640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191919"/>
                </a:solidFill>
                <a:latin typeface="Public Sans"/>
                <a:ea typeface="Public Sans"/>
                <a:cs typeface="Public Sans"/>
                <a:sym typeface="Public Sans"/>
              </a:rPr>
              <a:t>Submit an Evaluation Request</a:t>
            </a:r>
            <a:endParaRPr b="1" sz="2800">
              <a:solidFill>
                <a:srgbClr val="191919"/>
              </a:solidFill>
              <a:latin typeface="Public Sans"/>
              <a:ea typeface="Public Sans"/>
              <a:cs typeface="Public Sans"/>
              <a:sym typeface="Public Sans"/>
            </a:endParaRPr>
          </a:p>
        </p:txBody>
      </p:sp>
      <p:sp>
        <p:nvSpPr>
          <p:cNvPr id="272" name="Google Shape;272;p46"/>
          <p:cNvSpPr txBox="1"/>
          <p:nvPr/>
        </p:nvSpPr>
        <p:spPr>
          <a:xfrm>
            <a:off x="166950" y="1145900"/>
            <a:ext cx="3483000" cy="81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To begin an Evaluation request navigate to:</a:t>
            </a:r>
            <a:endParaRPr b="1" sz="2500">
              <a:solidFill>
                <a:srgbClr val="191919"/>
              </a:solidFill>
              <a:latin typeface="Public Sans"/>
              <a:ea typeface="Public Sans"/>
              <a:cs typeface="Public Sans"/>
              <a:sym typeface="Public Sans"/>
            </a:endParaRPr>
          </a:p>
        </p:txBody>
      </p:sp>
      <p:sp>
        <p:nvSpPr>
          <p:cNvPr id="273" name="Google Shape;273;p46"/>
          <p:cNvSpPr txBox="1"/>
          <p:nvPr/>
        </p:nvSpPr>
        <p:spPr>
          <a:xfrm>
            <a:off x="166950" y="2054850"/>
            <a:ext cx="3780000" cy="81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2000">
                <a:solidFill>
                  <a:srgbClr val="FA541C"/>
                </a:solidFill>
                <a:latin typeface="Public Sans"/>
                <a:ea typeface="Public Sans"/>
                <a:cs typeface="Public Sans"/>
                <a:sym typeface="Public Sans"/>
              </a:rPr>
              <a:t>app.govwell.com/paradise</a:t>
            </a:r>
            <a:endParaRPr b="1" sz="2700">
              <a:solidFill>
                <a:srgbClr val="FA541C"/>
              </a:solidFill>
              <a:latin typeface="Public Sans"/>
              <a:ea typeface="Public Sans"/>
              <a:cs typeface="Public Sans"/>
              <a:sym typeface="Public Sans"/>
            </a:endParaRPr>
          </a:p>
        </p:txBody>
      </p:sp>
      <p:pic>
        <p:nvPicPr>
          <p:cNvPr id="274" name="Google Shape;274;p46"/>
          <p:cNvPicPr preferRelativeResize="0"/>
          <p:nvPr/>
        </p:nvPicPr>
        <p:blipFill rotWithShape="1">
          <a:blip r:embed="rId4">
            <a:alphaModFix/>
          </a:blip>
          <a:srcRect b="0" l="0" r="0" t="4351"/>
          <a:stretch/>
        </p:blipFill>
        <p:spPr>
          <a:xfrm>
            <a:off x="3536725" y="1092700"/>
            <a:ext cx="5489751" cy="3415325"/>
          </a:xfrm>
          <a:prstGeom prst="rect">
            <a:avLst/>
          </a:prstGeom>
          <a:noFill/>
          <a:ln>
            <a:noFill/>
          </a:ln>
        </p:spPr>
      </p:pic>
      <p:sp>
        <p:nvSpPr>
          <p:cNvPr id="275" name="Google Shape;275;p46"/>
          <p:cNvSpPr txBox="1"/>
          <p:nvPr/>
        </p:nvSpPr>
        <p:spPr>
          <a:xfrm>
            <a:off x="166950" y="2922975"/>
            <a:ext cx="3483000" cy="81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800">
                <a:solidFill>
                  <a:srgbClr val="191919"/>
                </a:solidFill>
                <a:latin typeface="Public Sans"/>
                <a:ea typeface="Public Sans"/>
                <a:cs typeface="Public Sans"/>
                <a:sym typeface="Public Sans"/>
              </a:rPr>
              <a:t>And select the Wastewater Permits module</a:t>
            </a:r>
            <a:endParaRPr b="1" sz="2500">
              <a:solidFill>
                <a:srgbClr val="191919"/>
              </a:solidFill>
              <a:latin typeface="Public Sans"/>
              <a:ea typeface="Public Sans"/>
              <a:cs typeface="Public Sans"/>
              <a:sym typeface="Public Sans"/>
            </a:endParaRPr>
          </a:p>
        </p:txBody>
      </p:sp>
      <p:sp>
        <p:nvSpPr>
          <p:cNvPr id="276" name="Google Shape;276;p46"/>
          <p:cNvSpPr/>
          <p:nvPr/>
        </p:nvSpPr>
        <p:spPr>
          <a:xfrm>
            <a:off x="3598500" y="4003250"/>
            <a:ext cx="2672700" cy="4464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