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10"/>
  </p:notesMasterIdLst>
  <p:sldIdLst>
    <p:sldId id="256" r:id="rId2"/>
    <p:sldId id="259" r:id="rId3"/>
    <p:sldId id="261" r:id="rId4"/>
    <p:sldId id="265" r:id="rId5"/>
    <p:sldId id="264" r:id="rId6"/>
    <p:sldId id="274" r:id="rId7"/>
    <p:sldId id="275" r:id="rId8"/>
    <p:sldId id="26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D64210-CAB5-47CF-AD4B-6BE17C621B62}">
  <a:tblStyle styleId="{CED64210-CAB5-47CF-AD4B-6BE17C621B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8ABD999-77C9-4DBF-9395-8894B0729AC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9" d="100"/>
          <a:sy n="129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aa5e1a06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2aa5e1a06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aa5e1a060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2aa5e1a060b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aa5e1a060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2aa5e1a060b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2aa5e1a060b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2aa5e1a060b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>
          <a:extLst>
            <a:ext uri="{FF2B5EF4-FFF2-40B4-BE49-F238E27FC236}">
              <a16:creationId xmlns:a16="http://schemas.microsoft.com/office/drawing/2014/main" id="{7B1B40F1-DC6F-33D9-9224-DC8511A9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aa5e1a060b_0_0:notes">
            <a:extLst>
              <a:ext uri="{FF2B5EF4-FFF2-40B4-BE49-F238E27FC236}">
                <a16:creationId xmlns:a16="http://schemas.microsoft.com/office/drawing/2014/main" id="{541B4FFA-F633-25A0-7FD0-41F6D7408F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2aa5e1a060b_0_0:notes">
            <a:extLst>
              <a:ext uri="{FF2B5EF4-FFF2-40B4-BE49-F238E27FC236}">
                <a16:creationId xmlns:a16="http://schemas.microsoft.com/office/drawing/2014/main" id="{BD94FFBB-19AA-ED25-93C0-65F05FF05C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504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aa5e1a060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2aa5e1a060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83102" y="732122"/>
            <a:ext cx="11375373" cy="4692629"/>
            <a:chOff x="-1183102" y="732122"/>
            <a:chExt cx="11375373" cy="4692629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183102" y="732122"/>
              <a:ext cx="11375373" cy="4451979"/>
              <a:chOff x="-1183102" y="492247"/>
              <a:chExt cx="11375373" cy="4451979"/>
            </a:xfrm>
          </p:grpSpPr>
          <p:grpSp>
            <p:nvGrpSpPr>
              <p:cNvPr id="11" name="Google Shape;11;p2"/>
              <p:cNvGrpSpPr/>
              <p:nvPr/>
            </p:nvGrpSpPr>
            <p:grpSpPr>
              <a:xfrm>
                <a:off x="-1183102" y="492247"/>
                <a:ext cx="1801569" cy="3782823"/>
                <a:chOff x="10193338" y="3109913"/>
                <a:chExt cx="604838" cy="1270000"/>
              </a:xfrm>
            </p:grpSpPr>
            <p:sp>
              <p:nvSpPr>
                <p:cNvPr id="12" name="Google Shape;12;p2"/>
                <p:cNvSpPr/>
                <p:nvPr/>
              </p:nvSpPr>
              <p:spPr>
                <a:xfrm>
                  <a:off x="10445751" y="3381375"/>
                  <a:ext cx="104775" cy="103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28" extrusionOk="0">
                      <a:moveTo>
                        <a:pt x="14" y="0"/>
                      </a:move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8" y="22"/>
                        <a:pt x="28" y="14"/>
                      </a:cubicBezTo>
                      <a:cubicBezTo>
                        <a:pt x="28" y="6"/>
                        <a:pt x="21" y="0"/>
                        <a:pt x="14" y="0"/>
                      </a:cubicBezTo>
                      <a:close/>
                      <a:moveTo>
                        <a:pt x="14" y="25"/>
                      </a:moveTo>
                      <a:cubicBezTo>
                        <a:pt x="7" y="25"/>
                        <a:pt x="2" y="20"/>
                        <a:pt x="2" y="14"/>
                      </a:cubicBezTo>
                      <a:cubicBezTo>
                        <a:pt x="2" y="8"/>
                        <a:pt x="7" y="3"/>
                        <a:pt x="14" y="3"/>
                      </a:cubicBezTo>
                      <a:cubicBezTo>
                        <a:pt x="20" y="3"/>
                        <a:pt x="25" y="8"/>
                        <a:pt x="25" y="14"/>
                      </a:cubicBezTo>
                      <a:cubicBezTo>
                        <a:pt x="25" y="20"/>
                        <a:pt x="20" y="25"/>
                        <a:pt x="14" y="2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13;p2"/>
                <p:cNvSpPr/>
                <p:nvPr/>
              </p:nvSpPr>
              <p:spPr>
                <a:xfrm>
                  <a:off x="10506076" y="3109913"/>
                  <a:ext cx="80962" cy="28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" h="76" extrusionOk="0">
                      <a:moveTo>
                        <a:pt x="0" y="76"/>
                      </a:moveTo>
                      <a:cubicBezTo>
                        <a:pt x="0" y="76"/>
                        <a:pt x="1" y="76"/>
                        <a:pt x="1" y="76"/>
                      </a:cubicBezTo>
                      <a:cubicBezTo>
                        <a:pt x="5" y="65"/>
                        <a:pt x="5" y="65"/>
                        <a:pt x="5" y="65"/>
                      </a:cubicBezTo>
                      <a:cubicBezTo>
                        <a:pt x="7" y="65"/>
                        <a:pt x="7" y="65"/>
                        <a:pt x="7" y="65"/>
                      </a:cubicBezTo>
                      <a:cubicBezTo>
                        <a:pt x="22" y="18"/>
                        <a:pt x="22" y="18"/>
                        <a:pt x="22" y="18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2" y="64"/>
                        <a:pt x="2" y="64"/>
                        <a:pt x="2" y="64"/>
                      </a:cubicBez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10353676" y="3157538"/>
                  <a:ext cx="136525" cy="23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63" extrusionOk="0">
                      <a:moveTo>
                        <a:pt x="32" y="56"/>
                      </a:moveTo>
                      <a:cubicBezTo>
                        <a:pt x="35" y="63"/>
                        <a:pt x="35" y="63"/>
                        <a:pt x="35" y="63"/>
                      </a:cubicBezTo>
                      <a:cubicBezTo>
                        <a:pt x="35" y="63"/>
                        <a:pt x="36" y="63"/>
                        <a:pt x="37" y="63"/>
                      </a:cubicBezTo>
                      <a:cubicBezTo>
                        <a:pt x="35" y="55"/>
                        <a:pt x="35" y="55"/>
                        <a:pt x="35" y="55"/>
                      </a:cubicBezTo>
                      <a:cubicBezTo>
                        <a:pt x="36" y="54"/>
                        <a:pt x="36" y="54"/>
                        <a:pt x="36" y="54"/>
                      </a:cubicBezTo>
                      <a:cubicBezTo>
                        <a:pt x="27" y="6"/>
                        <a:pt x="27" y="6"/>
                        <a:pt x="27" y="6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0" y="57"/>
                        <a:pt x="30" y="57"/>
                        <a:pt x="30" y="57"/>
                      </a:cubicBezTo>
                      <a:lnTo>
                        <a:pt x="32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10234613" y="3236913"/>
                  <a:ext cx="233363" cy="16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46" extrusionOk="0">
                      <a:moveTo>
                        <a:pt x="56" y="41"/>
                      </a:moveTo>
                      <a:cubicBezTo>
                        <a:pt x="62" y="46"/>
                        <a:pt x="62" y="46"/>
                        <a:pt x="62" y="46"/>
                      </a:cubicBezTo>
                      <a:cubicBezTo>
                        <a:pt x="62" y="45"/>
                        <a:pt x="63" y="45"/>
                        <a:pt x="63" y="44"/>
                      </a:cubicBezTo>
                      <a:cubicBezTo>
                        <a:pt x="57" y="39"/>
                        <a:pt x="57" y="39"/>
                        <a:pt x="57" y="39"/>
                      </a:cubicBezTo>
                      <a:cubicBezTo>
                        <a:pt x="59" y="37"/>
                        <a:pt x="59" y="37"/>
                        <a:pt x="59" y="37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lnTo>
                        <a:pt x="56" y="4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10523538" y="3165475"/>
                  <a:ext cx="1746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" h="65" extrusionOk="0">
                      <a:moveTo>
                        <a:pt x="7" y="56"/>
                      </a:move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64"/>
                        <a:pt x="1" y="64"/>
                        <a:pt x="1" y="65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10" y="59"/>
                        <a:pt x="10" y="59"/>
                        <a:pt x="10" y="59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5" y="54"/>
                        <a:pt x="5" y="54"/>
                        <a:pt x="5" y="54"/>
                      </a:cubicBezTo>
                      <a:lnTo>
                        <a:pt x="7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10193338" y="3314700"/>
                  <a:ext cx="263525" cy="11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30" extrusionOk="0">
                      <a:moveTo>
                        <a:pt x="58" y="30"/>
                      </a:moveTo>
                      <a:cubicBezTo>
                        <a:pt x="58" y="29"/>
                        <a:pt x="58" y="29"/>
                        <a:pt x="58" y="29"/>
                      </a:cubicBezTo>
                      <a:cubicBezTo>
                        <a:pt x="71" y="30"/>
                        <a:pt x="71" y="30"/>
                        <a:pt x="71" y="30"/>
                      </a:cubicBezTo>
                      <a:cubicBezTo>
                        <a:pt x="71" y="30"/>
                        <a:pt x="71" y="29"/>
                        <a:pt x="71" y="29"/>
                      </a:cubicBezTo>
                      <a:cubicBezTo>
                        <a:pt x="59" y="26"/>
                        <a:pt x="59" y="26"/>
                        <a:pt x="59" y="26"/>
                      </a:cubicBezTo>
                      <a:cubicBezTo>
                        <a:pt x="59" y="24"/>
                        <a:pt x="59" y="24"/>
                        <a:pt x="59" y="2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9" y="26"/>
                        <a:pt x="9" y="26"/>
                        <a:pt x="9" y="26"/>
                      </a:cubicBezTo>
                      <a:lnTo>
                        <a:pt x="58" y="3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0534651" y="3281363"/>
                  <a:ext cx="252412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38" extrusionOk="0">
                      <a:moveTo>
                        <a:pt x="13" y="37"/>
                      </a:moveTo>
                      <a:cubicBezTo>
                        <a:pt x="62" y="27"/>
                        <a:pt x="62" y="27"/>
                        <a:pt x="62" y="27"/>
                      </a:cubicBez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2" y="33"/>
                        <a:pt x="12" y="33"/>
                        <a:pt x="12" y="33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7"/>
                        <a:pt x="0" y="38"/>
                        <a:pt x="1" y="38"/>
                      </a:cubicBezTo>
                      <a:cubicBezTo>
                        <a:pt x="13" y="35"/>
                        <a:pt x="13" y="35"/>
                        <a:pt x="13" y="35"/>
                      </a:cubicBezTo>
                      <a:lnTo>
                        <a:pt x="13" y="3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0523538" y="3454400"/>
                  <a:ext cx="193675" cy="227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" h="61" extrusionOk="0">
                      <a:moveTo>
                        <a:pt x="10" y="7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46" y="61"/>
                        <a:pt x="46" y="61"/>
                        <a:pt x="46" y="61"/>
                      </a:cubicBezTo>
                      <a:cubicBezTo>
                        <a:pt x="52" y="34"/>
                        <a:pt x="52" y="34"/>
                        <a:pt x="52" y="34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0509251" y="3470275"/>
                  <a:ext cx="103187" cy="277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75" extrusionOk="0">
                      <a:moveTo>
                        <a:pt x="5" y="1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0" y="75"/>
                        <a:pt x="10" y="75"/>
                        <a:pt x="10" y="75"/>
                      </a:cubicBezTo>
                      <a:cubicBezTo>
                        <a:pt x="28" y="54"/>
                        <a:pt x="28" y="54"/>
                        <a:pt x="28" y="54"/>
                      </a:cubicBezTo>
                      <a:cubicBezTo>
                        <a:pt x="7" y="10"/>
                        <a:pt x="7" y="10"/>
                        <a:pt x="7" y="10"/>
                      </a:cubicBezTo>
                      <a:lnTo>
                        <a:pt x="5" y="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0534651" y="3432175"/>
                  <a:ext cx="263525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23" extrusionOk="0">
                      <a:moveTo>
                        <a:pt x="7" y="0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3"/>
                        <a:pt x="0" y="3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71" y="3"/>
                        <a:pt x="71" y="3"/>
                        <a:pt x="71" y="3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0253663" y="3462338"/>
                  <a:ext cx="222250" cy="182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" h="49" extrusionOk="0">
                      <a:moveTo>
                        <a:pt x="54" y="8"/>
                      </a:moveTo>
                      <a:cubicBezTo>
                        <a:pt x="60" y="1"/>
                        <a:pt x="60" y="1"/>
                        <a:pt x="60" y="1"/>
                      </a:cubicBezTo>
                      <a:cubicBezTo>
                        <a:pt x="59" y="1"/>
                        <a:pt x="59" y="0"/>
                        <a:pt x="58" y="0"/>
                      </a:cubicBezTo>
                      <a:cubicBezTo>
                        <a:pt x="53" y="6"/>
                        <a:pt x="53" y="6"/>
                        <a:pt x="53" y="6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27" y="49"/>
                        <a:pt x="27" y="49"/>
                        <a:pt x="27" y="49"/>
                      </a:cubicBezTo>
                      <a:cubicBezTo>
                        <a:pt x="56" y="9"/>
                        <a:pt x="56" y="9"/>
                        <a:pt x="56" y="9"/>
                      </a:cubicBezTo>
                      <a:lnTo>
                        <a:pt x="54" y="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10198101" y="3440113"/>
                  <a:ext cx="258763" cy="100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" h="27" extrusionOk="0">
                      <a:moveTo>
                        <a:pt x="65" y="6"/>
                      </a:move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70" y="2"/>
                        <a:pt x="70" y="1"/>
                        <a:pt x="70" y="0"/>
                      </a:cubicBezTo>
                      <a:cubicBezTo>
                        <a:pt x="64" y="2"/>
                        <a:pt x="64" y="2"/>
                        <a:pt x="64" y="2"/>
                      </a:cubicBezTo>
                      <a:cubicBezTo>
                        <a:pt x="63" y="0"/>
                        <a:pt x="63" y="0"/>
                        <a:pt x="63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1" y="27"/>
                        <a:pt x="21" y="27"/>
                        <a:pt x="21" y="27"/>
                      </a:cubicBezTo>
                      <a:lnTo>
                        <a:pt x="65" y="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10387013" y="3473450"/>
                  <a:ext cx="1111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65" extrusionOk="0">
                      <a:moveTo>
                        <a:pt x="29" y="0"/>
                      </a:moveTo>
                      <a:cubicBezTo>
                        <a:pt x="29" y="0"/>
                        <a:pt x="28" y="0"/>
                        <a:pt x="27" y="0"/>
                      </a:cubicBezTo>
                      <a:cubicBezTo>
                        <a:pt x="26" y="6"/>
                        <a:pt x="26" y="6"/>
                        <a:pt x="26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0" y="65"/>
                        <a:pt x="0" y="65"/>
                        <a:pt x="0" y="65"/>
                      </a:cubicBezTo>
                      <a:cubicBezTo>
                        <a:pt x="25" y="56"/>
                        <a:pt x="25" y="56"/>
                        <a:pt x="25" y="56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28" y="7"/>
                        <a:pt x="28" y="7"/>
                        <a:pt x="28" y="7"/>
                      </a:cubicBez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10387013" y="3606800"/>
                  <a:ext cx="292100" cy="77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" h="487" extrusionOk="0">
                      <a:moveTo>
                        <a:pt x="184" y="487"/>
                      </a:moveTo>
                      <a:lnTo>
                        <a:pt x="0" y="487"/>
                      </a:lnTo>
                      <a:lnTo>
                        <a:pt x="30" y="24"/>
                      </a:lnTo>
                      <a:lnTo>
                        <a:pt x="42" y="26"/>
                      </a:lnTo>
                      <a:lnTo>
                        <a:pt x="12" y="475"/>
                      </a:lnTo>
                      <a:lnTo>
                        <a:pt x="170" y="475"/>
                      </a:lnTo>
                      <a:lnTo>
                        <a:pt x="96" y="3"/>
                      </a:lnTo>
                      <a:lnTo>
                        <a:pt x="107" y="0"/>
                      </a:lnTo>
                      <a:lnTo>
                        <a:pt x="184" y="48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10401301" y="3489325"/>
                  <a:ext cx="233363" cy="890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240" extrusionOk="0">
                      <a:moveTo>
                        <a:pt x="24" y="240"/>
                      </a:moveTo>
                      <a:cubicBezTo>
                        <a:pt x="23" y="240"/>
                        <a:pt x="22" y="240"/>
                        <a:pt x="22" y="239"/>
                      </a:cubicBezTo>
                      <a:cubicBezTo>
                        <a:pt x="1" y="169"/>
                        <a:pt x="1" y="169"/>
                        <a:pt x="1" y="169"/>
                      </a:cubicBezTo>
                      <a:cubicBezTo>
                        <a:pt x="0" y="168"/>
                        <a:pt x="1" y="167"/>
                        <a:pt x="1" y="167"/>
                      </a:cubicBezTo>
                      <a:cubicBezTo>
                        <a:pt x="2" y="166"/>
                        <a:pt x="2" y="166"/>
                        <a:pt x="3" y="166"/>
                      </a:cubicBezTo>
                      <a:cubicBezTo>
                        <a:pt x="22" y="166"/>
                        <a:pt x="22" y="166"/>
                        <a:pt x="22" y="166"/>
                      </a:cubicBezTo>
                      <a:cubicBezTo>
                        <a:pt x="22" y="3"/>
                        <a:pt x="22" y="3"/>
                        <a:pt x="22" y="3"/>
                      </a:cubicBezTo>
                      <a:cubicBezTo>
                        <a:pt x="22" y="1"/>
                        <a:pt x="23" y="0"/>
                        <a:pt x="24" y="0"/>
                      </a:cubicBezTo>
                      <a:cubicBezTo>
                        <a:pt x="26" y="0"/>
                        <a:pt x="27" y="1"/>
                        <a:pt x="27" y="3"/>
                      </a:cubicBezTo>
                      <a:cubicBezTo>
                        <a:pt x="27" y="166"/>
                        <a:pt x="27" y="166"/>
                        <a:pt x="27" y="166"/>
                      </a:cubicBezTo>
                      <a:cubicBezTo>
                        <a:pt x="61" y="166"/>
                        <a:pt x="61" y="166"/>
                        <a:pt x="61" y="166"/>
                      </a:cubicBezTo>
                      <a:cubicBezTo>
                        <a:pt x="62" y="166"/>
                        <a:pt x="63" y="167"/>
                        <a:pt x="63" y="168"/>
                      </a:cubicBezTo>
                      <a:cubicBezTo>
                        <a:pt x="63" y="170"/>
                        <a:pt x="62" y="171"/>
                        <a:pt x="61" y="171"/>
                      </a:cubicBezTo>
                      <a:cubicBezTo>
                        <a:pt x="27" y="171"/>
                        <a:pt x="27" y="171"/>
                        <a:pt x="27" y="171"/>
                      </a:cubicBezTo>
                      <a:cubicBezTo>
                        <a:pt x="27" y="238"/>
                        <a:pt x="27" y="238"/>
                        <a:pt x="27" y="238"/>
                      </a:cubicBezTo>
                      <a:cubicBezTo>
                        <a:pt x="27" y="239"/>
                        <a:pt x="26" y="240"/>
                        <a:pt x="25" y="240"/>
                      </a:cubicBezTo>
                      <a:cubicBezTo>
                        <a:pt x="24" y="240"/>
                        <a:pt x="24" y="240"/>
                        <a:pt x="24" y="240"/>
                      </a:cubicBezTo>
                      <a:close/>
                      <a:moveTo>
                        <a:pt x="7" y="171"/>
                      </a:moveTo>
                      <a:cubicBezTo>
                        <a:pt x="22" y="220"/>
                        <a:pt x="22" y="220"/>
                        <a:pt x="22" y="220"/>
                      </a:cubicBezTo>
                      <a:cubicBezTo>
                        <a:pt x="22" y="171"/>
                        <a:pt x="22" y="171"/>
                        <a:pt x="22" y="171"/>
                      </a:cubicBezTo>
                      <a:lnTo>
                        <a:pt x="7" y="17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10479088" y="4100513"/>
                  <a:ext cx="160338" cy="2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" h="75" extrusionOk="0">
                      <a:moveTo>
                        <a:pt x="3" y="75"/>
                      </a:moveTo>
                      <a:cubicBezTo>
                        <a:pt x="3" y="75"/>
                        <a:pt x="2" y="75"/>
                        <a:pt x="2" y="75"/>
                      </a:cubicBezTo>
                      <a:cubicBezTo>
                        <a:pt x="1" y="74"/>
                        <a:pt x="0" y="73"/>
                        <a:pt x="1" y="72"/>
                      </a:cubicBezTo>
                      <a:cubicBezTo>
                        <a:pt x="38" y="2"/>
                        <a:pt x="38" y="2"/>
                        <a:pt x="38" y="2"/>
                      </a:cubicBezTo>
                      <a:cubicBezTo>
                        <a:pt x="38" y="1"/>
                        <a:pt x="40" y="0"/>
                        <a:pt x="41" y="1"/>
                      </a:cubicBezTo>
                      <a:cubicBezTo>
                        <a:pt x="42" y="2"/>
                        <a:pt x="43" y="3"/>
                        <a:pt x="42" y="4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4" y="75"/>
                        <a:pt x="3" y="7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10412413" y="3870325"/>
                  <a:ext cx="211138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41" extrusionOk="0">
                      <a:moveTo>
                        <a:pt x="54" y="41"/>
                      </a:move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1"/>
                        <a:pt x="1" y="40"/>
                        <a:pt x="0" y="40"/>
                      </a:cubicBezTo>
                      <a:cubicBezTo>
                        <a:pt x="0" y="39"/>
                        <a:pt x="0" y="38"/>
                        <a:pt x="0" y="37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8" y="5"/>
                        <a:pt x="8" y="5"/>
                        <a:pt x="8" y="5"/>
                      </a:cubicBezTo>
                      <a:cubicBezTo>
                        <a:pt x="6" y="5"/>
                        <a:pt x="5" y="4"/>
                        <a:pt x="5" y="3"/>
                      </a:cubicBezTo>
                      <a:cubicBezTo>
                        <a:pt x="5" y="1"/>
                        <a:pt x="6" y="0"/>
                        <a:pt x="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4"/>
                        <a:pt x="50" y="5"/>
                        <a:pt x="48" y="5"/>
                      </a:cubicBezTo>
                      <a:cubicBezTo>
                        <a:pt x="28" y="5"/>
                        <a:pt x="28" y="5"/>
                        <a:pt x="28" y="5"/>
                      </a:cubicBezTo>
                      <a:cubicBezTo>
                        <a:pt x="56" y="37"/>
                        <a:pt x="56" y="37"/>
                        <a:pt x="56" y="37"/>
                      </a:cubicBezTo>
                      <a:cubicBezTo>
                        <a:pt x="56" y="37"/>
                        <a:pt x="57" y="39"/>
                        <a:pt x="56" y="39"/>
                      </a:cubicBezTo>
                      <a:cubicBezTo>
                        <a:pt x="56" y="40"/>
                        <a:pt x="55" y="41"/>
                        <a:pt x="54" y="41"/>
                      </a:cubicBezTo>
                      <a:close/>
                      <a:moveTo>
                        <a:pt x="7" y="36"/>
                      </a:move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23" y="7"/>
                        <a:pt x="23" y="7"/>
                        <a:pt x="23" y="7"/>
                      </a:cubicBezTo>
                      <a:lnTo>
                        <a:pt x="7" y="3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>
                  <a:off x="10434638" y="3767138"/>
                  <a:ext cx="1492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" h="5" extrusionOk="0">
                      <a:moveTo>
                        <a:pt x="38" y="5"/>
                      </a:move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1" y="5"/>
                        <a:pt x="0" y="4"/>
                        <a:pt x="0" y="2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9" y="0"/>
                        <a:pt x="40" y="1"/>
                        <a:pt x="40" y="2"/>
                      </a:cubicBezTo>
                      <a:cubicBezTo>
                        <a:pt x="40" y="4"/>
                        <a:pt x="39" y="5"/>
                        <a:pt x="38" y="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" name="Google Shape;30;p2"/>
              <p:cNvSpPr/>
              <p:nvPr/>
            </p:nvSpPr>
            <p:spPr>
              <a:xfrm>
                <a:off x="-89313" y="3943600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890546" y="1402750"/>
                <a:ext cx="3301725" cy="3133550"/>
              </a:xfrm>
              <a:custGeom>
                <a:avLst/>
                <a:gdLst/>
                <a:ahLst/>
                <a:cxnLst/>
                <a:rect l="l" t="t" r="r" b="b"/>
                <a:pathLst>
                  <a:path w="319" h="303" extrusionOk="0">
                    <a:moveTo>
                      <a:pt x="309" y="112"/>
                    </a:moveTo>
                    <a:cubicBezTo>
                      <a:pt x="301" y="106"/>
                      <a:pt x="295" y="101"/>
                      <a:pt x="300" y="90"/>
                    </a:cubicBezTo>
                    <a:cubicBezTo>
                      <a:pt x="302" y="86"/>
                      <a:pt x="306" y="83"/>
                      <a:pt x="305" y="77"/>
                    </a:cubicBezTo>
                    <a:cubicBezTo>
                      <a:pt x="304" y="74"/>
                      <a:pt x="301" y="69"/>
                      <a:pt x="298" y="68"/>
                    </a:cubicBezTo>
                    <a:cubicBezTo>
                      <a:pt x="295" y="67"/>
                      <a:pt x="293" y="70"/>
                      <a:pt x="289" y="69"/>
                    </a:cubicBezTo>
                    <a:cubicBezTo>
                      <a:pt x="284" y="68"/>
                      <a:pt x="286" y="62"/>
                      <a:pt x="280" y="62"/>
                    </a:cubicBezTo>
                    <a:cubicBezTo>
                      <a:pt x="277" y="62"/>
                      <a:pt x="273" y="66"/>
                      <a:pt x="269" y="65"/>
                    </a:cubicBezTo>
                    <a:cubicBezTo>
                      <a:pt x="262" y="65"/>
                      <a:pt x="252" y="55"/>
                      <a:pt x="256" y="48"/>
                    </a:cubicBezTo>
                    <a:cubicBezTo>
                      <a:pt x="258" y="43"/>
                      <a:pt x="262" y="43"/>
                      <a:pt x="264" y="38"/>
                    </a:cubicBezTo>
                    <a:cubicBezTo>
                      <a:pt x="266" y="33"/>
                      <a:pt x="265" y="32"/>
                      <a:pt x="262" y="28"/>
                    </a:cubicBezTo>
                    <a:cubicBezTo>
                      <a:pt x="261" y="26"/>
                      <a:pt x="259" y="24"/>
                      <a:pt x="258" y="22"/>
                    </a:cubicBezTo>
                    <a:cubicBezTo>
                      <a:pt x="256" y="19"/>
                      <a:pt x="257" y="18"/>
                      <a:pt x="255" y="17"/>
                    </a:cubicBezTo>
                    <a:cubicBezTo>
                      <a:pt x="255" y="17"/>
                      <a:pt x="248" y="16"/>
                      <a:pt x="247" y="16"/>
                    </a:cubicBezTo>
                    <a:cubicBezTo>
                      <a:pt x="242" y="15"/>
                      <a:pt x="240" y="14"/>
                      <a:pt x="236" y="13"/>
                    </a:cubicBezTo>
                    <a:cubicBezTo>
                      <a:pt x="231" y="11"/>
                      <a:pt x="227" y="16"/>
                      <a:pt x="222" y="15"/>
                    </a:cubicBezTo>
                    <a:cubicBezTo>
                      <a:pt x="216" y="14"/>
                      <a:pt x="219" y="12"/>
                      <a:pt x="212" y="14"/>
                    </a:cubicBezTo>
                    <a:cubicBezTo>
                      <a:pt x="209" y="16"/>
                      <a:pt x="208" y="18"/>
                      <a:pt x="205" y="16"/>
                    </a:cubicBezTo>
                    <a:cubicBezTo>
                      <a:pt x="201" y="22"/>
                      <a:pt x="201" y="21"/>
                      <a:pt x="195" y="21"/>
                    </a:cubicBezTo>
                    <a:cubicBezTo>
                      <a:pt x="191" y="21"/>
                      <a:pt x="186" y="18"/>
                      <a:pt x="183" y="18"/>
                    </a:cubicBezTo>
                    <a:cubicBezTo>
                      <a:pt x="180" y="18"/>
                      <a:pt x="176" y="22"/>
                      <a:pt x="172" y="23"/>
                    </a:cubicBezTo>
                    <a:cubicBezTo>
                      <a:pt x="169" y="24"/>
                      <a:pt x="162" y="24"/>
                      <a:pt x="159" y="22"/>
                    </a:cubicBezTo>
                    <a:cubicBezTo>
                      <a:pt x="155" y="20"/>
                      <a:pt x="155" y="16"/>
                      <a:pt x="152" y="13"/>
                    </a:cubicBezTo>
                    <a:cubicBezTo>
                      <a:pt x="151" y="11"/>
                      <a:pt x="145" y="6"/>
                      <a:pt x="143" y="5"/>
                    </a:cubicBezTo>
                    <a:cubicBezTo>
                      <a:pt x="135" y="0"/>
                      <a:pt x="132" y="17"/>
                      <a:pt x="121" y="9"/>
                    </a:cubicBezTo>
                    <a:cubicBezTo>
                      <a:pt x="117" y="6"/>
                      <a:pt x="113" y="0"/>
                      <a:pt x="106" y="2"/>
                    </a:cubicBezTo>
                    <a:cubicBezTo>
                      <a:pt x="103" y="4"/>
                      <a:pt x="102" y="10"/>
                      <a:pt x="98" y="10"/>
                    </a:cubicBezTo>
                    <a:cubicBezTo>
                      <a:pt x="91" y="11"/>
                      <a:pt x="88" y="0"/>
                      <a:pt x="81" y="9"/>
                    </a:cubicBezTo>
                    <a:cubicBezTo>
                      <a:pt x="76" y="16"/>
                      <a:pt x="81" y="21"/>
                      <a:pt x="72" y="22"/>
                    </a:cubicBezTo>
                    <a:cubicBezTo>
                      <a:pt x="65" y="23"/>
                      <a:pt x="67" y="18"/>
                      <a:pt x="66" y="26"/>
                    </a:cubicBezTo>
                    <a:cubicBezTo>
                      <a:pt x="66" y="31"/>
                      <a:pt x="69" y="37"/>
                      <a:pt x="62" y="40"/>
                    </a:cubicBezTo>
                    <a:cubicBezTo>
                      <a:pt x="56" y="42"/>
                      <a:pt x="47" y="33"/>
                      <a:pt x="42" y="38"/>
                    </a:cubicBezTo>
                    <a:cubicBezTo>
                      <a:pt x="38" y="41"/>
                      <a:pt x="40" y="50"/>
                      <a:pt x="40" y="54"/>
                    </a:cubicBezTo>
                    <a:cubicBezTo>
                      <a:pt x="28" y="50"/>
                      <a:pt x="28" y="58"/>
                      <a:pt x="26" y="68"/>
                    </a:cubicBezTo>
                    <a:cubicBezTo>
                      <a:pt x="25" y="71"/>
                      <a:pt x="23" y="69"/>
                      <a:pt x="23" y="74"/>
                    </a:cubicBezTo>
                    <a:cubicBezTo>
                      <a:pt x="23" y="78"/>
                      <a:pt x="27" y="82"/>
                      <a:pt x="28" y="86"/>
                    </a:cubicBezTo>
                    <a:cubicBezTo>
                      <a:pt x="25" y="86"/>
                      <a:pt x="21" y="87"/>
                      <a:pt x="19" y="88"/>
                    </a:cubicBezTo>
                    <a:cubicBezTo>
                      <a:pt x="16" y="90"/>
                      <a:pt x="15" y="94"/>
                      <a:pt x="14" y="96"/>
                    </a:cubicBezTo>
                    <a:cubicBezTo>
                      <a:pt x="10" y="99"/>
                      <a:pt x="0" y="97"/>
                      <a:pt x="1" y="106"/>
                    </a:cubicBezTo>
                    <a:cubicBezTo>
                      <a:pt x="2" y="110"/>
                      <a:pt x="7" y="110"/>
                      <a:pt x="8" y="114"/>
                    </a:cubicBezTo>
                    <a:cubicBezTo>
                      <a:pt x="8" y="117"/>
                      <a:pt x="5" y="119"/>
                      <a:pt x="6" y="121"/>
                    </a:cubicBezTo>
                    <a:cubicBezTo>
                      <a:pt x="6" y="130"/>
                      <a:pt x="19" y="132"/>
                      <a:pt x="24" y="138"/>
                    </a:cubicBezTo>
                    <a:cubicBezTo>
                      <a:pt x="20" y="141"/>
                      <a:pt x="27" y="148"/>
                      <a:pt x="29" y="151"/>
                    </a:cubicBezTo>
                    <a:cubicBezTo>
                      <a:pt x="31" y="140"/>
                      <a:pt x="36" y="145"/>
                      <a:pt x="42" y="149"/>
                    </a:cubicBezTo>
                    <a:cubicBezTo>
                      <a:pt x="50" y="154"/>
                      <a:pt x="46" y="146"/>
                      <a:pt x="52" y="142"/>
                    </a:cubicBezTo>
                    <a:cubicBezTo>
                      <a:pt x="55" y="140"/>
                      <a:pt x="64" y="137"/>
                      <a:pt x="66" y="139"/>
                    </a:cubicBezTo>
                    <a:cubicBezTo>
                      <a:pt x="68" y="140"/>
                      <a:pt x="70" y="148"/>
                      <a:pt x="71" y="150"/>
                    </a:cubicBezTo>
                    <a:cubicBezTo>
                      <a:pt x="77" y="161"/>
                      <a:pt x="70" y="152"/>
                      <a:pt x="67" y="158"/>
                    </a:cubicBezTo>
                    <a:cubicBezTo>
                      <a:pt x="65" y="156"/>
                      <a:pt x="58" y="155"/>
                      <a:pt x="57" y="159"/>
                    </a:cubicBezTo>
                    <a:cubicBezTo>
                      <a:pt x="56" y="162"/>
                      <a:pt x="61" y="163"/>
                      <a:pt x="63" y="164"/>
                    </a:cubicBezTo>
                    <a:cubicBezTo>
                      <a:pt x="65" y="167"/>
                      <a:pt x="70" y="169"/>
                      <a:pt x="66" y="173"/>
                    </a:cubicBezTo>
                    <a:cubicBezTo>
                      <a:pt x="62" y="177"/>
                      <a:pt x="57" y="173"/>
                      <a:pt x="53" y="177"/>
                    </a:cubicBezTo>
                    <a:cubicBezTo>
                      <a:pt x="41" y="189"/>
                      <a:pt x="69" y="186"/>
                      <a:pt x="74" y="184"/>
                    </a:cubicBezTo>
                    <a:cubicBezTo>
                      <a:pt x="80" y="182"/>
                      <a:pt x="77" y="174"/>
                      <a:pt x="83" y="174"/>
                    </a:cubicBezTo>
                    <a:cubicBezTo>
                      <a:pt x="88" y="173"/>
                      <a:pt x="91" y="179"/>
                      <a:pt x="95" y="180"/>
                    </a:cubicBezTo>
                    <a:cubicBezTo>
                      <a:pt x="98" y="181"/>
                      <a:pt x="107" y="180"/>
                      <a:pt x="109" y="178"/>
                    </a:cubicBezTo>
                    <a:cubicBezTo>
                      <a:pt x="113" y="176"/>
                      <a:pt x="112" y="177"/>
                      <a:pt x="111" y="173"/>
                    </a:cubicBezTo>
                    <a:cubicBezTo>
                      <a:pt x="111" y="167"/>
                      <a:pt x="105" y="158"/>
                      <a:pt x="114" y="155"/>
                    </a:cubicBezTo>
                    <a:cubicBezTo>
                      <a:pt x="117" y="154"/>
                      <a:pt x="116" y="154"/>
                      <a:pt x="119" y="157"/>
                    </a:cubicBezTo>
                    <a:cubicBezTo>
                      <a:pt x="120" y="159"/>
                      <a:pt x="120" y="162"/>
                      <a:pt x="121" y="164"/>
                    </a:cubicBezTo>
                    <a:cubicBezTo>
                      <a:pt x="122" y="166"/>
                      <a:pt x="124" y="167"/>
                      <a:pt x="124" y="169"/>
                    </a:cubicBezTo>
                    <a:cubicBezTo>
                      <a:pt x="126" y="172"/>
                      <a:pt x="123" y="176"/>
                      <a:pt x="124" y="180"/>
                    </a:cubicBezTo>
                    <a:cubicBezTo>
                      <a:pt x="126" y="185"/>
                      <a:pt x="127" y="185"/>
                      <a:pt x="127" y="191"/>
                    </a:cubicBezTo>
                    <a:cubicBezTo>
                      <a:pt x="136" y="191"/>
                      <a:pt x="134" y="200"/>
                      <a:pt x="135" y="206"/>
                    </a:cubicBezTo>
                    <a:cubicBezTo>
                      <a:pt x="135" y="218"/>
                      <a:pt x="143" y="230"/>
                      <a:pt x="151" y="239"/>
                    </a:cubicBezTo>
                    <a:cubicBezTo>
                      <a:pt x="162" y="250"/>
                      <a:pt x="160" y="268"/>
                      <a:pt x="155" y="281"/>
                    </a:cubicBezTo>
                    <a:cubicBezTo>
                      <a:pt x="153" y="287"/>
                      <a:pt x="152" y="286"/>
                      <a:pt x="146" y="287"/>
                    </a:cubicBezTo>
                    <a:cubicBezTo>
                      <a:pt x="137" y="290"/>
                      <a:pt x="127" y="296"/>
                      <a:pt x="122" y="303"/>
                    </a:cubicBezTo>
                    <a:cubicBezTo>
                      <a:pt x="134" y="298"/>
                      <a:pt x="153" y="302"/>
                      <a:pt x="167" y="303"/>
                    </a:cubicBezTo>
                    <a:cubicBezTo>
                      <a:pt x="180" y="303"/>
                      <a:pt x="192" y="300"/>
                      <a:pt x="205" y="298"/>
                    </a:cubicBezTo>
                    <a:cubicBezTo>
                      <a:pt x="200" y="294"/>
                      <a:pt x="190" y="291"/>
                      <a:pt x="185" y="285"/>
                    </a:cubicBezTo>
                    <a:cubicBezTo>
                      <a:pt x="182" y="280"/>
                      <a:pt x="182" y="272"/>
                      <a:pt x="180" y="266"/>
                    </a:cubicBezTo>
                    <a:cubicBezTo>
                      <a:pt x="177" y="259"/>
                      <a:pt x="174" y="252"/>
                      <a:pt x="175" y="244"/>
                    </a:cubicBezTo>
                    <a:cubicBezTo>
                      <a:pt x="176" y="240"/>
                      <a:pt x="181" y="237"/>
                      <a:pt x="182" y="234"/>
                    </a:cubicBezTo>
                    <a:cubicBezTo>
                      <a:pt x="183" y="231"/>
                      <a:pt x="181" y="228"/>
                      <a:pt x="181" y="225"/>
                    </a:cubicBezTo>
                    <a:cubicBezTo>
                      <a:pt x="180" y="217"/>
                      <a:pt x="185" y="215"/>
                      <a:pt x="189" y="210"/>
                    </a:cubicBezTo>
                    <a:cubicBezTo>
                      <a:pt x="195" y="204"/>
                      <a:pt x="195" y="202"/>
                      <a:pt x="203" y="199"/>
                    </a:cubicBezTo>
                    <a:cubicBezTo>
                      <a:pt x="208" y="198"/>
                      <a:pt x="210" y="198"/>
                      <a:pt x="212" y="194"/>
                    </a:cubicBezTo>
                    <a:cubicBezTo>
                      <a:pt x="214" y="192"/>
                      <a:pt x="213" y="189"/>
                      <a:pt x="216" y="188"/>
                    </a:cubicBezTo>
                    <a:cubicBezTo>
                      <a:pt x="217" y="187"/>
                      <a:pt x="222" y="188"/>
                      <a:pt x="224" y="187"/>
                    </a:cubicBezTo>
                    <a:cubicBezTo>
                      <a:pt x="227" y="187"/>
                      <a:pt x="230" y="184"/>
                      <a:pt x="233" y="184"/>
                    </a:cubicBezTo>
                    <a:cubicBezTo>
                      <a:pt x="242" y="184"/>
                      <a:pt x="244" y="193"/>
                      <a:pt x="249" y="197"/>
                    </a:cubicBezTo>
                    <a:cubicBezTo>
                      <a:pt x="253" y="184"/>
                      <a:pt x="262" y="199"/>
                      <a:pt x="270" y="197"/>
                    </a:cubicBezTo>
                    <a:cubicBezTo>
                      <a:pt x="282" y="194"/>
                      <a:pt x="275" y="175"/>
                      <a:pt x="284" y="170"/>
                    </a:cubicBezTo>
                    <a:cubicBezTo>
                      <a:pt x="291" y="166"/>
                      <a:pt x="300" y="188"/>
                      <a:pt x="310" y="179"/>
                    </a:cubicBezTo>
                    <a:cubicBezTo>
                      <a:pt x="314" y="176"/>
                      <a:pt x="314" y="166"/>
                      <a:pt x="315" y="161"/>
                    </a:cubicBezTo>
                    <a:cubicBezTo>
                      <a:pt x="315" y="155"/>
                      <a:pt x="318" y="149"/>
                      <a:pt x="318" y="142"/>
                    </a:cubicBezTo>
                    <a:cubicBezTo>
                      <a:pt x="319" y="133"/>
                      <a:pt x="317" y="117"/>
                      <a:pt x="309" y="112"/>
                    </a:cubicBezTo>
                    <a:close/>
                    <a:moveTo>
                      <a:pt x="119" y="137"/>
                    </a:moveTo>
                    <a:cubicBezTo>
                      <a:pt x="118" y="138"/>
                      <a:pt x="109" y="144"/>
                      <a:pt x="108" y="144"/>
                    </a:cubicBezTo>
                    <a:cubicBezTo>
                      <a:pt x="108" y="141"/>
                      <a:pt x="107" y="139"/>
                      <a:pt x="104" y="141"/>
                    </a:cubicBezTo>
                    <a:cubicBezTo>
                      <a:pt x="102" y="137"/>
                      <a:pt x="101" y="134"/>
                      <a:pt x="97" y="132"/>
                    </a:cubicBezTo>
                    <a:cubicBezTo>
                      <a:pt x="98" y="129"/>
                      <a:pt x="101" y="128"/>
                      <a:pt x="104" y="126"/>
                    </a:cubicBezTo>
                    <a:cubicBezTo>
                      <a:pt x="105" y="125"/>
                      <a:pt x="105" y="125"/>
                      <a:pt x="105" y="125"/>
                    </a:cubicBezTo>
                    <a:cubicBezTo>
                      <a:pt x="108" y="123"/>
                      <a:pt x="113" y="124"/>
                      <a:pt x="116" y="125"/>
                    </a:cubicBezTo>
                    <a:cubicBezTo>
                      <a:pt x="113" y="131"/>
                      <a:pt x="120" y="132"/>
                      <a:pt x="119" y="137"/>
                    </a:cubicBezTo>
                    <a:close/>
                    <a:moveTo>
                      <a:pt x="171" y="207"/>
                    </a:moveTo>
                    <a:cubicBezTo>
                      <a:pt x="168" y="212"/>
                      <a:pt x="169" y="225"/>
                      <a:pt x="164" y="229"/>
                    </a:cubicBezTo>
                    <a:cubicBezTo>
                      <a:pt x="157" y="222"/>
                      <a:pt x="154" y="210"/>
                      <a:pt x="150" y="200"/>
                    </a:cubicBezTo>
                    <a:cubicBezTo>
                      <a:pt x="146" y="191"/>
                      <a:pt x="139" y="180"/>
                      <a:pt x="142" y="170"/>
                    </a:cubicBezTo>
                    <a:cubicBezTo>
                      <a:pt x="143" y="173"/>
                      <a:pt x="149" y="181"/>
                      <a:pt x="151" y="174"/>
                    </a:cubicBezTo>
                    <a:cubicBezTo>
                      <a:pt x="156" y="186"/>
                      <a:pt x="157" y="166"/>
                      <a:pt x="157" y="166"/>
                    </a:cubicBezTo>
                    <a:cubicBezTo>
                      <a:pt x="159" y="163"/>
                      <a:pt x="162" y="163"/>
                      <a:pt x="164" y="166"/>
                    </a:cubicBezTo>
                    <a:cubicBezTo>
                      <a:pt x="165" y="168"/>
                      <a:pt x="163" y="173"/>
                      <a:pt x="163" y="175"/>
                    </a:cubicBezTo>
                    <a:cubicBezTo>
                      <a:pt x="163" y="179"/>
                      <a:pt x="163" y="182"/>
                      <a:pt x="167" y="183"/>
                    </a:cubicBezTo>
                    <a:cubicBezTo>
                      <a:pt x="173" y="185"/>
                      <a:pt x="170" y="181"/>
                      <a:pt x="173" y="178"/>
                    </a:cubicBezTo>
                    <a:cubicBezTo>
                      <a:pt x="176" y="175"/>
                      <a:pt x="185" y="169"/>
                      <a:pt x="191" y="171"/>
                    </a:cubicBezTo>
                    <a:cubicBezTo>
                      <a:pt x="185" y="183"/>
                      <a:pt x="178" y="195"/>
                      <a:pt x="171" y="207"/>
                    </a:cubicBezTo>
                    <a:close/>
                    <a:moveTo>
                      <a:pt x="242" y="157"/>
                    </a:moveTo>
                    <a:cubicBezTo>
                      <a:pt x="235" y="165"/>
                      <a:pt x="250" y="170"/>
                      <a:pt x="244" y="174"/>
                    </a:cubicBezTo>
                    <a:cubicBezTo>
                      <a:pt x="241" y="177"/>
                      <a:pt x="233" y="174"/>
                      <a:pt x="229" y="174"/>
                    </a:cubicBezTo>
                    <a:cubicBezTo>
                      <a:pt x="220" y="176"/>
                      <a:pt x="212" y="180"/>
                      <a:pt x="204" y="183"/>
                    </a:cubicBezTo>
                    <a:cubicBezTo>
                      <a:pt x="209" y="176"/>
                      <a:pt x="210" y="170"/>
                      <a:pt x="217" y="163"/>
                    </a:cubicBezTo>
                    <a:cubicBezTo>
                      <a:pt x="220" y="159"/>
                      <a:pt x="223" y="157"/>
                      <a:pt x="223" y="153"/>
                    </a:cubicBezTo>
                    <a:cubicBezTo>
                      <a:pt x="222" y="149"/>
                      <a:pt x="219" y="151"/>
                      <a:pt x="221" y="146"/>
                    </a:cubicBezTo>
                    <a:cubicBezTo>
                      <a:pt x="222" y="143"/>
                      <a:pt x="229" y="139"/>
                      <a:pt x="232" y="138"/>
                    </a:cubicBezTo>
                    <a:cubicBezTo>
                      <a:pt x="239" y="138"/>
                      <a:pt x="238" y="143"/>
                      <a:pt x="236" y="146"/>
                    </a:cubicBezTo>
                    <a:cubicBezTo>
                      <a:pt x="241" y="146"/>
                      <a:pt x="245" y="145"/>
                      <a:pt x="250" y="145"/>
                    </a:cubicBezTo>
                    <a:cubicBezTo>
                      <a:pt x="249" y="152"/>
                      <a:pt x="245" y="152"/>
                      <a:pt x="242" y="157"/>
                    </a:cubicBezTo>
                    <a:close/>
                    <a:moveTo>
                      <a:pt x="266" y="172"/>
                    </a:moveTo>
                    <a:cubicBezTo>
                      <a:pt x="262" y="174"/>
                      <a:pt x="262" y="173"/>
                      <a:pt x="258" y="170"/>
                    </a:cubicBezTo>
                    <a:cubicBezTo>
                      <a:pt x="253" y="166"/>
                      <a:pt x="253" y="164"/>
                      <a:pt x="259" y="159"/>
                    </a:cubicBezTo>
                    <a:cubicBezTo>
                      <a:pt x="261" y="157"/>
                      <a:pt x="264" y="157"/>
                      <a:pt x="267" y="157"/>
                    </a:cubicBezTo>
                    <a:cubicBezTo>
                      <a:pt x="262" y="161"/>
                      <a:pt x="277" y="167"/>
                      <a:pt x="266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-746009" y="3680575"/>
              <a:ext cx="9979321" cy="1744175"/>
              <a:chOff x="-746009" y="3531675"/>
              <a:chExt cx="9979321" cy="1744175"/>
            </a:xfrm>
          </p:grpSpPr>
          <p:sp>
            <p:nvSpPr>
              <p:cNvPr id="33" name="Google Shape;33;p2"/>
              <p:cNvSpPr/>
              <p:nvPr/>
            </p:nvSpPr>
            <p:spPr>
              <a:xfrm flipH="1">
                <a:off x="-89313" y="427522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flipH="1">
                <a:off x="-746009" y="3531675"/>
                <a:ext cx="1411864" cy="1144025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28" extrusionOk="0">
                    <a:moveTo>
                      <a:pt x="156" y="114"/>
                    </a:moveTo>
                    <a:cubicBezTo>
                      <a:pt x="154" y="110"/>
                      <a:pt x="154" y="106"/>
                      <a:pt x="153" y="102"/>
                    </a:cubicBezTo>
                    <a:cubicBezTo>
                      <a:pt x="153" y="99"/>
                      <a:pt x="154" y="96"/>
                      <a:pt x="153" y="93"/>
                    </a:cubicBezTo>
                    <a:cubicBezTo>
                      <a:pt x="153" y="91"/>
                      <a:pt x="151" y="89"/>
                      <a:pt x="150" y="86"/>
                    </a:cubicBezTo>
                    <a:cubicBezTo>
                      <a:pt x="149" y="81"/>
                      <a:pt x="151" y="78"/>
                      <a:pt x="153" y="74"/>
                    </a:cubicBezTo>
                    <a:cubicBezTo>
                      <a:pt x="154" y="69"/>
                      <a:pt x="155" y="64"/>
                      <a:pt x="154" y="59"/>
                    </a:cubicBezTo>
                    <a:cubicBezTo>
                      <a:pt x="152" y="53"/>
                      <a:pt x="150" y="48"/>
                      <a:pt x="147" y="43"/>
                    </a:cubicBezTo>
                    <a:cubicBezTo>
                      <a:pt x="152" y="42"/>
                      <a:pt x="156" y="39"/>
                      <a:pt x="156" y="36"/>
                    </a:cubicBezTo>
                    <a:cubicBezTo>
                      <a:pt x="156" y="31"/>
                      <a:pt x="151" y="26"/>
                      <a:pt x="147" y="27"/>
                    </a:cubicBezTo>
                    <a:cubicBezTo>
                      <a:pt x="147" y="29"/>
                      <a:pt x="149" y="32"/>
                      <a:pt x="148" y="35"/>
                    </a:cubicBezTo>
                    <a:cubicBezTo>
                      <a:pt x="147" y="36"/>
                      <a:pt x="145" y="36"/>
                      <a:pt x="144" y="37"/>
                    </a:cubicBezTo>
                    <a:cubicBezTo>
                      <a:pt x="143" y="34"/>
                      <a:pt x="142" y="33"/>
                      <a:pt x="137" y="33"/>
                    </a:cubicBezTo>
                    <a:cubicBezTo>
                      <a:pt x="130" y="32"/>
                      <a:pt x="124" y="31"/>
                      <a:pt x="117" y="31"/>
                    </a:cubicBezTo>
                    <a:cubicBezTo>
                      <a:pt x="106" y="32"/>
                      <a:pt x="94" y="35"/>
                      <a:pt x="83" y="32"/>
                    </a:cubicBezTo>
                    <a:cubicBezTo>
                      <a:pt x="78" y="31"/>
                      <a:pt x="74" y="30"/>
                      <a:pt x="69" y="29"/>
                    </a:cubicBezTo>
                    <a:cubicBezTo>
                      <a:pt x="64" y="29"/>
                      <a:pt x="58" y="29"/>
                      <a:pt x="53" y="29"/>
                    </a:cubicBezTo>
                    <a:cubicBezTo>
                      <a:pt x="48" y="28"/>
                      <a:pt x="44" y="29"/>
                      <a:pt x="39" y="27"/>
                    </a:cubicBezTo>
                    <a:cubicBezTo>
                      <a:pt x="36" y="26"/>
                      <a:pt x="32" y="25"/>
                      <a:pt x="30" y="23"/>
                    </a:cubicBezTo>
                    <a:cubicBezTo>
                      <a:pt x="28" y="21"/>
                      <a:pt x="28" y="17"/>
                      <a:pt x="29" y="15"/>
                    </a:cubicBezTo>
                    <a:cubicBezTo>
                      <a:pt x="30" y="14"/>
                      <a:pt x="32" y="13"/>
                      <a:pt x="33" y="12"/>
                    </a:cubicBezTo>
                    <a:cubicBezTo>
                      <a:pt x="34" y="10"/>
                      <a:pt x="35" y="9"/>
                      <a:pt x="37" y="8"/>
                    </a:cubicBezTo>
                    <a:cubicBezTo>
                      <a:pt x="37" y="8"/>
                      <a:pt x="38" y="7"/>
                      <a:pt x="38" y="7"/>
                    </a:cubicBezTo>
                    <a:cubicBezTo>
                      <a:pt x="38" y="5"/>
                      <a:pt x="33" y="7"/>
                      <a:pt x="33" y="8"/>
                    </a:cubicBezTo>
                    <a:cubicBezTo>
                      <a:pt x="30" y="9"/>
                      <a:pt x="28" y="10"/>
                      <a:pt x="26" y="13"/>
                    </a:cubicBezTo>
                    <a:cubicBezTo>
                      <a:pt x="24" y="14"/>
                      <a:pt x="24" y="16"/>
                      <a:pt x="22" y="17"/>
                    </a:cubicBezTo>
                    <a:cubicBezTo>
                      <a:pt x="20" y="19"/>
                      <a:pt x="20" y="17"/>
                      <a:pt x="20" y="15"/>
                    </a:cubicBezTo>
                    <a:cubicBezTo>
                      <a:pt x="20" y="13"/>
                      <a:pt x="20" y="10"/>
                      <a:pt x="21" y="8"/>
                    </a:cubicBezTo>
                    <a:cubicBezTo>
                      <a:pt x="21" y="6"/>
                      <a:pt x="21" y="2"/>
                      <a:pt x="20" y="0"/>
                    </a:cubicBezTo>
                    <a:cubicBezTo>
                      <a:pt x="18" y="0"/>
                      <a:pt x="16" y="7"/>
                      <a:pt x="16" y="9"/>
                    </a:cubicBezTo>
                    <a:cubicBezTo>
                      <a:pt x="15" y="11"/>
                      <a:pt x="15" y="13"/>
                      <a:pt x="15" y="16"/>
                    </a:cubicBezTo>
                    <a:cubicBezTo>
                      <a:pt x="14" y="19"/>
                      <a:pt x="15" y="24"/>
                      <a:pt x="11" y="25"/>
                    </a:cubicBezTo>
                    <a:cubicBezTo>
                      <a:pt x="9" y="26"/>
                      <a:pt x="6" y="27"/>
                      <a:pt x="4" y="27"/>
                    </a:cubicBezTo>
                    <a:cubicBezTo>
                      <a:pt x="6" y="29"/>
                      <a:pt x="8" y="29"/>
                      <a:pt x="8" y="31"/>
                    </a:cubicBezTo>
                    <a:cubicBezTo>
                      <a:pt x="8" y="34"/>
                      <a:pt x="7" y="37"/>
                      <a:pt x="6" y="39"/>
                    </a:cubicBezTo>
                    <a:cubicBezTo>
                      <a:pt x="5" y="42"/>
                      <a:pt x="3" y="44"/>
                      <a:pt x="1" y="46"/>
                    </a:cubicBezTo>
                    <a:cubicBezTo>
                      <a:pt x="0" y="48"/>
                      <a:pt x="1" y="50"/>
                      <a:pt x="0" y="53"/>
                    </a:cubicBezTo>
                    <a:cubicBezTo>
                      <a:pt x="1" y="54"/>
                      <a:pt x="3" y="57"/>
                      <a:pt x="4" y="57"/>
                    </a:cubicBezTo>
                    <a:cubicBezTo>
                      <a:pt x="6" y="58"/>
                      <a:pt x="10" y="56"/>
                      <a:pt x="11" y="57"/>
                    </a:cubicBezTo>
                    <a:cubicBezTo>
                      <a:pt x="13" y="58"/>
                      <a:pt x="12" y="62"/>
                      <a:pt x="12" y="63"/>
                    </a:cubicBezTo>
                    <a:cubicBezTo>
                      <a:pt x="14" y="66"/>
                      <a:pt x="16" y="68"/>
                      <a:pt x="18" y="71"/>
                    </a:cubicBezTo>
                    <a:cubicBezTo>
                      <a:pt x="18" y="67"/>
                      <a:pt x="22" y="65"/>
                      <a:pt x="22" y="60"/>
                    </a:cubicBezTo>
                    <a:cubicBezTo>
                      <a:pt x="23" y="57"/>
                      <a:pt x="21" y="54"/>
                      <a:pt x="22" y="51"/>
                    </a:cubicBezTo>
                    <a:cubicBezTo>
                      <a:pt x="24" y="52"/>
                      <a:pt x="27" y="51"/>
                      <a:pt x="29" y="51"/>
                    </a:cubicBezTo>
                    <a:cubicBezTo>
                      <a:pt x="33" y="53"/>
                      <a:pt x="35" y="55"/>
                      <a:pt x="38" y="58"/>
                    </a:cubicBezTo>
                    <a:cubicBezTo>
                      <a:pt x="41" y="60"/>
                      <a:pt x="42" y="63"/>
                      <a:pt x="44" y="66"/>
                    </a:cubicBezTo>
                    <a:cubicBezTo>
                      <a:pt x="46" y="68"/>
                      <a:pt x="49" y="70"/>
                      <a:pt x="51" y="73"/>
                    </a:cubicBezTo>
                    <a:cubicBezTo>
                      <a:pt x="54" y="75"/>
                      <a:pt x="55" y="79"/>
                      <a:pt x="57" y="82"/>
                    </a:cubicBezTo>
                    <a:cubicBezTo>
                      <a:pt x="58" y="84"/>
                      <a:pt x="60" y="86"/>
                      <a:pt x="62" y="87"/>
                    </a:cubicBezTo>
                    <a:cubicBezTo>
                      <a:pt x="63" y="87"/>
                      <a:pt x="64" y="87"/>
                      <a:pt x="65" y="88"/>
                    </a:cubicBezTo>
                    <a:cubicBezTo>
                      <a:pt x="72" y="94"/>
                      <a:pt x="72" y="107"/>
                      <a:pt x="70" y="114"/>
                    </a:cubicBezTo>
                    <a:cubicBezTo>
                      <a:pt x="69" y="117"/>
                      <a:pt x="63" y="123"/>
                      <a:pt x="64" y="125"/>
                    </a:cubicBezTo>
                    <a:cubicBezTo>
                      <a:pt x="65" y="128"/>
                      <a:pt x="72" y="125"/>
                      <a:pt x="74" y="126"/>
                    </a:cubicBezTo>
                    <a:cubicBezTo>
                      <a:pt x="76" y="123"/>
                      <a:pt x="76" y="120"/>
                      <a:pt x="79" y="117"/>
                    </a:cubicBezTo>
                    <a:cubicBezTo>
                      <a:pt x="83" y="113"/>
                      <a:pt x="80" y="109"/>
                      <a:pt x="79" y="104"/>
                    </a:cubicBezTo>
                    <a:cubicBezTo>
                      <a:pt x="79" y="101"/>
                      <a:pt x="79" y="98"/>
                      <a:pt x="79" y="96"/>
                    </a:cubicBezTo>
                    <a:cubicBezTo>
                      <a:pt x="79" y="94"/>
                      <a:pt x="79" y="88"/>
                      <a:pt x="80" y="87"/>
                    </a:cubicBezTo>
                    <a:cubicBezTo>
                      <a:pt x="82" y="86"/>
                      <a:pt x="88" y="89"/>
                      <a:pt x="89" y="89"/>
                    </a:cubicBezTo>
                    <a:cubicBezTo>
                      <a:pt x="93" y="90"/>
                      <a:pt x="96" y="91"/>
                      <a:pt x="100" y="91"/>
                    </a:cubicBezTo>
                    <a:cubicBezTo>
                      <a:pt x="105" y="91"/>
                      <a:pt x="110" y="91"/>
                      <a:pt x="115" y="90"/>
                    </a:cubicBezTo>
                    <a:cubicBezTo>
                      <a:pt x="119" y="89"/>
                      <a:pt x="123" y="87"/>
                      <a:pt x="126" y="84"/>
                    </a:cubicBezTo>
                    <a:cubicBezTo>
                      <a:pt x="127" y="88"/>
                      <a:pt x="128" y="92"/>
                      <a:pt x="130" y="95"/>
                    </a:cubicBezTo>
                    <a:cubicBezTo>
                      <a:pt x="131" y="97"/>
                      <a:pt x="133" y="98"/>
                      <a:pt x="135" y="100"/>
                    </a:cubicBezTo>
                    <a:cubicBezTo>
                      <a:pt x="137" y="103"/>
                      <a:pt x="136" y="111"/>
                      <a:pt x="135" y="115"/>
                    </a:cubicBezTo>
                    <a:cubicBezTo>
                      <a:pt x="134" y="119"/>
                      <a:pt x="129" y="121"/>
                      <a:pt x="127" y="125"/>
                    </a:cubicBezTo>
                    <a:cubicBezTo>
                      <a:pt x="126" y="128"/>
                      <a:pt x="130" y="127"/>
                      <a:pt x="132" y="127"/>
                    </a:cubicBezTo>
                    <a:cubicBezTo>
                      <a:pt x="135" y="127"/>
                      <a:pt x="136" y="128"/>
                      <a:pt x="138" y="126"/>
                    </a:cubicBezTo>
                    <a:cubicBezTo>
                      <a:pt x="140" y="123"/>
                      <a:pt x="142" y="121"/>
                      <a:pt x="143" y="118"/>
                    </a:cubicBezTo>
                    <a:cubicBezTo>
                      <a:pt x="143" y="115"/>
                      <a:pt x="141" y="111"/>
                      <a:pt x="144" y="108"/>
                    </a:cubicBezTo>
                    <a:cubicBezTo>
                      <a:pt x="145" y="110"/>
                      <a:pt x="147" y="115"/>
                      <a:pt x="147" y="117"/>
                    </a:cubicBezTo>
                    <a:cubicBezTo>
                      <a:pt x="147" y="121"/>
                      <a:pt x="143" y="123"/>
                      <a:pt x="143" y="126"/>
                    </a:cubicBezTo>
                    <a:cubicBezTo>
                      <a:pt x="142" y="128"/>
                      <a:pt x="144" y="128"/>
                      <a:pt x="146" y="128"/>
                    </a:cubicBezTo>
                    <a:cubicBezTo>
                      <a:pt x="151" y="128"/>
                      <a:pt x="151" y="127"/>
                      <a:pt x="153" y="123"/>
                    </a:cubicBezTo>
                    <a:cubicBezTo>
                      <a:pt x="157" y="119"/>
                      <a:pt x="158" y="119"/>
                      <a:pt x="156" y="11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" name="Google Shape;35;p2"/>
          <p:cNvGrpSpPr/>
          <p:nvPr/>
        </p:nvGrpSpPr>
        <p:grpSpPr>
          <a:xfrm>
            <a:off x="-704850" y="-81200"/>
            <a:ext cx="10315741" cy="553650"/>
            <a:chOff x="-704850" y="-81200"/>
            <a:chExt cx="10315741" cy="553650"/>
          </a:xfrm>
        </p:grpSpPr>
        <p:sp>
          <p:nvSpPr>
            <p:cNvPr id="36" name="Google Shape;36;p2"/>
            <p:cNvSpPr/>
            <p:nvPr/>
          </p:nvSpPr>
          <p:spPr>
            <a:xfrm>
              <a:off x="-704850" y="-812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494166" y="61025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805375" y="678975"/>
            <a:ext cx="4748400" cy="244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805375" y="3127575"/>
            <a:ext cx="3828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2"/>
          <p:cNvSpPr>
            <a:spLocks noGrp="1"/>
          </p:cNvSpPr>
          <p:nvPr>
            <p:ph type="pic" idx="2"/>
          </p:nvPr>
        </p:nvSpPr>
        <p:spPr>
          <a:xfrm>
            <a:off x="5705850" y="539500"/>
            <a:ext cx="2724900" cy="406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17"/>
          <p:cNvGrpSpPr/>
          <p:nvPr/>
        </p:nvGrpSpPr>
        <p:grpSpPr>
          <a:xfrm>
            <a:off x="-89313" y="4477748"/>
            <a:ext cx="9833288" cy="2103040"/>
            <a:chOff x="-89313" y="4477748"/>
            <a:chExt cx="9833288" cy="2103040"/>
          </a:xfrm>
        </p:grpSpPr>
        <p:sp>
          <p:nvSpPr>
            <p:cNvPr id="370" name="Google Shape;370;p17"/>
            <p:cNvSpPr/>
            <p:nvPr/>
          </p:nvSpPr>
          <p:spPr>
            <a:xfrm flipH="1">
              <a:off x="-89313" y="4603988"/>
              <a:ext cx="9322625" cy="1000625"/>
            </a:xfrm>
            <a:custGeom>
              <a:avLst/>
              <a:gdLst/>
              <a:ahLst/>
              <a:cxnLst/>
              <a:rect l="l" t="t" r="r" b="b"/>
              <a:pathLst>
                <a:path w="1045" h="112" extrusionOk="0">
                  <a:moveTo>
                    <a:pt x="781" y="11"/>
                  </a:moveTo>
                  <a:cubicBezTo>
                    <a:pt x="787" y="13"/>
                    <a:pt x="794" y="16"/>
                    <a:pt x="800" y="17"/>
                  </a:cubicBezTo>
                  <a:cubicBezTo>
                    <a:pt x="805" y="17"/>
                    <a:pt x="810" y="17"/>
                    <a:pt x="815" y="18"/>
                  </a:cubicBezTo>
                  <a:cubicBezTo>
                    <a:pt x="829" y="20"/>
                    <a:pt x="843" y="22"/>
                    <a:pt x="857" y="18"/>
                  </a:cubicBezTo>
                  <a:cubicBezTo>
                    <a:pt x="862" y="17"/>
                    <a:pt x="868" y="15"/>
                    <a:pt x="873" y="14"/>
                  </a:cubicBezTo>
                  <a:cubicBezTo>
                    <a:pt x="880" y="14"/>
                    <a:pt x="886" y="15"/>
                    <a:pt x="893" y="15"/>
                  </a:cubicBezTo>
                  <a:cubicBezTo>
                    <a:pt x="902" y="14"/>
                    <a:pt x="913" y="9"/>
                    <a:pt x="922" y="10"/>
                  </a:cubicBezTo>
                  <a:cubicBezTo>
                    <a:pt x="928" y="11"/>
                    <a:pt x="937" y="13"/>
                    <a:pt x="942" y="15"/>
                  </a:cubicBezTo>
                  <a:cubicBezTo>
                    <a:pt x="950" y="17"/>
                    <a:pt x="955" y="17"/>
                    <a:pt x="963" y="17"/>
                  </a:cubicBezTo>
                  <a:cubicBezTo>
                    <a:pt x="970" y="18"/>
                    <a:pt x="976" y="16"/>
                    <a:pt x="983" y="17"/>
                  </a:cubicBezTo>
                  <a:cubicBezTo>
                    <a:pt x="989" y="18"/>
                    <a:pt x="994" y="18"/>
                    <a:pt x="1000" y="18"/>
                  </a:cubicBezTo>
                  <a:cubicBezTo>
                    <a:pt x="1015" y="18"/>
                    <a:pt x="1029" y="18"/>
                    <a:pt x="1043" y="18"/>
                  </a:cubicBezTo>
                  <a:cubicBezTo>
                    <a:pt x="1043" y="18"/>
                    <a:pt x="1045" y="18"/>
                    <a:pt x="1045" y="18"/>
                  </a:cubicBezTo>
                  <a:cubicBezTo>
                    <a:pt x="1045" y="18"/>
                    <a:pt x="1045" y="112"/>
                    <a:pt x="1045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8"/>
                    <a:pt x="0" y="18"/>
                  </a:cubicBezTo>
                  <a:cubicBezTo>
                    <a:pt x="0" y="16"/>
                    <a:pt x="41" y="21"/>
                    <a:pt x="44" y="22"/>
                  </a:cubicBezTo>
                  <a:cubicBezTo>
                    <a:pt x="55" y="22"/>
                    <a:pt x="66" y="20"/>
                    <a:pt x="77" y="17"/>
                  </a:cubicBezTo>
                  <a:cubicBezTo>
                    <a:pt x="87" y="15"/>
                    <a:pt x="97" y="13"/>
                    <a:pt x="107" y="12"/>
                  </a:cubicBezTo>
                  <a:cubicBezTo>
                    <a:pt x="114" y="11"/>
                    <a:pt x="120" y="13"/>
                    <a:pt x="127" y="12"/>
                  </a:cubicBezTo>
                  <a:cubicBezTo>
                    <a:pt x="136" y="11"/>
                    <a:pt x="144" y="8"/>
                    <a:pt x="153" y="7"/>
                  </a:cubicBezTo>
                  <a:cubicBezTo>
                    <a:pt x="164" y="7"/>
                    <a:pt x="174" y="10"/>
                    <a:pt x="184" y="10"/>
                  </a:cubicBezTo>
                  <a:cubicBezTo>
                    <a:pt x="193" y="10"/>
                    <a:pt x="202" y="12"/>
                    <a:pt x="211" y="12"/>
                  </a:cubicBezTo>
                  <a:cubicBezTo>
                    <a:pt x="216" y="12"/>
                    <a:pt x="216" y="12"/>
                    <a:pt x="219" y="15"/>
                  </a:cubicBezTo>
                  <a:cubicBezTo>
                    <a:pt x="223" y="18"/>
                    <a:pt x="226" y="18"/>
                    <a:pt x="231" y="17"/>
                  </a:cubicBezTo>
                  <a:cubicBezTo>
                    <a:pt x="239" y="16"/>
                    <a:pt x="247" y="18"/>
                    <a:pt x="256" y="17"/>
                  </a:cubicBezTo>
                  <a:cubicBezTo>
                    <a:pt x="265" y="15"/>
                    <a:pt x="276" y="17"/>
                    <a:pt x="286" y="16"/>
                  </a:cubicBezTo>
                  <a:cubicBezTo>
                    <a:pt x="300" y="16"/>
                    <a:pt x="313" y="16"/>
                    <a:pt x="327" y="11"/>
                  </a:cubicBezTo>
                  <a:cubicBezTo>
                    <a:pt x="337" y="7"/>
                    <a:pt x="348" y="2"/>
                    <a:pt x="359" y="1"/>
                  </a:cubicBezTo>
                  <a:cubicBezTo>
                    <a:pt x="367" y="0"/>
                    <a:pt x="374" y="6"/>
                    <a:pt x="382" y="8"/>
                  </a:cubicBezTo>
                  <a:cubicBezTo>
                    <a:pt x="391" y="10"/>
                    <a:pt x="401" y="11"/>
                    <a:pt x="411" y="12"/>
                  </a:cubicBezTo>
                  <a:cubicBezTo>
                    <a:pt x="419" y="13"/>
                    <a:pt x="426" y="17"/>
                    <a:pt x="434" y="17"/>
                  </a:cubicBezTo>
                  <a:cubicBezTo>
                    <a:pt x="442" y="17"/>
                    <a:pt x="450" y="21"/>
                    <a:pt x="458" y="21"/>
                  </a:cubicBezTo>
                  <a:cubicBezTo>
                    <a:pt x="463" y="20"/>
                    <a:pt x="466" y="19"/>
                    <a:pt x="471" y="19"/>
                  </a:cubicBezTo>
                  <a:cubicBezTo>
                    <a:pt x="475" y="20"/>
                    <a:pt x="479" y="21"/>
                    <a:pt x="484" y="21"/>
                  </a:cubicBezTo>
                  <a:cubicBezTo>
                    <a:pt x="490" y="21"/>
                    <a:pt x="495" y="19"/>
                    <a:pt x="502" y="19"/>
                  </a:cubicBezTo>
                  <a:cubicBezTo>
                    <a:pt x="508" y="20"/>
                    <a:pt x="514" y="21"/>
                    <a:pt x="521" y="19"/>
                  </a:cubicBezTo>
                  <a:cubicBezTo>
                    <a:pt x="525" y="19"/>
                    <a:pt x="530" y="17"/>
                    <a:pt x="534" y="16"/>
                  </a:cubicBezTo>
                  <a:cubicBezTo>
                    <a:pt x="545" y="15"/>
                    <a:pt x="556" y="20"/>
                    <a:pt x="568" y="19"/>
                  </a:cubicBezTo>
                  <a:cubicBezTo>
                    <a:pt x="586" y="18"/>
                    <a:pt x="603" y="15"/>
                    <a:pt x="622" y="16"/>
                  </a:cubicBezTo>
                  <a:cubicBezTo>
                    <a:pt x="636" y="17"/>
                    <a:pt x="650" y="15"/>
                    <a:pt x="664" y="14"/>
                  </a:cubicBezTo>
                  <a:cubicBezTo>
                    <a:pt x="670" y="13"/>
                    <a:pt x="674" y="15"/>
                    <a:pt x="680" y="18"/>
                  </a:cubicBezTo>
                  <a:cubicBezTo>
                    <a:pt x="685" y="20"/>
                    <a:pt x="690" y="19"/>
                    <a:pt x="695" y="19"/>
                  </a:cubicBezTo>
                  <a:cubicBezTo>
                    <a:pt x="701" y="18"/>
                    <a:pt x="707" y="17"/>
                    <a:pt x="713" y="17"/>
                  </a:cubicBezTo>
                  <a:cubicBezTo>
                    <a:pt x="717" y="18"/>
                    <a:pt x="722" y="19"/>
                    <a:pt x="726" y="19"/>
                  </a:cubicBezTo>
                  <a:cubicBezTo>
                    <a:pt x="737" y="18"/>
                    <a:pt x="747" y="14"/>
                    <a:pt x="757" y="13"/>
                  </a:cubicBezTo>
                  <a:cubicBezTo>
                    <a:pt x="765" y="12"/>
                    <a:pt x="774" y="8"/>
                    <a:pt x="781" y="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1" name="Google Shape;371;p17"/>
            <p:cNvGrpSpPr/>
            <p:nvPr/>
          </p:nvGrpSpPr>
          <p:grpSpPr>
            <a:xfrm flipH="1">
              <a:off x="-10" y="4477748"/>
              <a:ext cx="9743985" cy="2103040"/>
              <a:chOff x="-588560" y="4335386"/>
              <a:chExt cx="9743985" cy="2103040"/>
            </a:xfrm>
          </p:grpSpPr>
          <p:sp>
            <p:nvSpPr>
              <p:cNvPr id="372" name="Google Shape;372;p17"/>
              <p:cNvSpPr/>
              <p:nvPr/>
            </p:nvSpPr>
            <p:spPr>
              <a:xfrm>
                <a:off x="-108276" y="4658425"/>
                <a:ext cx="9263700" cy="1780001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31" extrusionOk="0">
                    <a:moveTo>
                      <a:pt x="782" y="8"/>
                    </a:moveTo>
                    <a:cubicBezTo>
                      <a:pt x="788" y="10"/>
                      <a:pt x="794" y="12"/>
                      <a:pt x="800" y="13"/>
                    </a:cubicBezTo>
                    <a:cubicBezTo>
                      <a:pt x="805" y="13"/>
                      <a:pt x="810" y="13"/>
                      <a:pt x="815" y="13"/>
                    </a:cubicBezTo>
                    <a:cubicBezTo>
                      <a:pt x="829" y="15"/>
                      <a:pt x="844" y="16"/>
                      <a:pt x="858" y="14"/>
                    </a:cubicBezTo>
                    <a:cubicBezTo>
                      <a:pt x="863" y="13"/>
                      <a:pt x="868" y="11"/>
                      <a:pt x="873" y="11"/>
                    </a:cubicBezTo>
                    <a:cubicBezTo>
                      <a:pt x="880" y="10"/>
                      <a:pt x="886" y="11"/>
                      <a:pt x="893" y="11"/>
                    </a:cubicBezTo>
                    <a:cubicBezTo>
                      <a:pt x="903" y="11"/>
                      <a:pt x="913" y="7"/>
                      <a:pt x="923" y="8"/>
                    </a:cubicBezTo>
                    <a:cubicBezTo>
                      <a:pt x="929" y="9"/>
                      <a:pt x="937" y="10"/>
                      <a:pt x="943" y="11"/>
                    </a:cubicBezTo>
                    <a:cubicBezTo>
                      <a:pt x="950" y="13"/>
                      <a:pt x="955" y="13"/>
                      <a:pt x="963" y="13"/>
                    </a:cubicBezTo>
                    <a:cubicBezTo>
                      <a:pt x="970" y="13"/>
                      <a:pt x="977" y="12"/>
                      <a:pt x="983" y="13"/>
                    </a:cubicBezTo>
                    <a:cubicBezTo>
                      <a:pt x="989" y="14"/>
                      <a:pt x="994" y="14"/>
                      <a:pt x="1001" y="14"/>
                    </a:cubicBezTo>
                    <a:cubicBezTo>
                      <a:pt x="1015" y="14"/>
                      <a:pt x="1029" y="14"/>
                      <a:pt x="1043" y="14"/>
                    </a:cubicBezTo>
                    <a:cubicBezTo>
                      <a:pt x="1043" y="14"/>
                      <a:pt x="1045" y="14"/>
                      <a:pt x="1045" y="14"/>
                    </a:cubicBezTo>
                    <a:cubicBezTo>
                      <a:pt x="1045" y="14"/>
                      <a:pt x="1045" y="231"/>
                      <a:pt x="1045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231"/>
                      <a:pt x="0" y="14"/>
                      <a:pt x="0" y="14"/>
                    </a:cubicBezTo>
                    <a:cubicBezTo>
                      <a:pt x="0" y="12"/>
                      <a:pt x="41" y="16"/>
                      <a:pt x="44" y="16"/>
                    </a:cubicBezTo>
                    <a:cubicBezTo>
                      <a:pt x="55" y="17"/>
                      <a:pt x="66" y="15"/>
                      <a:pt x="77" y="13"/>
                    </a:cubicBezTo>
                    <a:cubicBezTo>
                      <a:pt x="87" y="11"/>
                      <a:pt x="98" y="10"/>
                      <a:pt x="108" y="9"/>
                    </a:cubicBezTo>
                    <a:cubicBezTo>
                      <a:pt x="114" y="8"/>
                      <a:pt x="121" y="10"/>
                      <a:pt x="127" y="9"/>
                    </a:cubicBezTo>
                    <a:cubicBezTo>
                      <a:pt x="136" y="8"/>
                      <a:pt x="144" y="6"/>
                      <a:pt x="154" y="6"/>
                    </a:cubicBezTo>
                    <a:cubicBezTo>
                      <a:pt x="164" y="5"/>
                      <a:pt x="174" y="8"/>
                      <a:pt x="184" y="8"/>
                    </a:cubicBezTo>
                    <a:cubicBezTo>
                      <a:pt x="193" y="8"/>
                      <a:pt x="202" y="9"/>
                      <a:pt x="211" y="9"/>
                    </a:cubicBezTo>
                    <a:cubicBezTo>
                      <a:pt x="216" y="9"/>
                      <a:pt x="216" y="9"/>
                      <a:pt x="220" y="12"/>
                    </a:cubicBezTo>
                    <a:cubicBezTo>
                      <a:pt x="224" y="14"/>
                      <a:pt x="226" y="14"/>
                      <a:pt x="231" y="13"/>
                    </a:cubicBezTo>
                    <a:cubicBezTo>
                      <a:pt x="240" y="12"/>
                      <a:pt x="248" y="14"/>
                      <a:pt x="256" y="13"/>
                    </a:cubicBezTo>
                    <a:cubicBezTo>
                      <a:pt x="265" y="11"/>
                      <a:pt x="276" y="13"/>
                      <a:pt x="286" y="12"/>
                    </a:cubicBezTo>
                    <a:cubicBezTo>
                      <a:pt x="300" y="12"/>
                      <a:pt x="313" y="12"/>
                      <a:pt x="327" y="8"/>
                    </a:cubicBezTo>
                    <a:cubicBezTo>
                      <a:pt x="337" y="5"/>
                      <a:pt x="348" y="1"/>
                      <a:pt x="359" y="1"/>
                    </a:cubicBezTo>
                    <a:cubicBezTo>
                      <a:pt x="367" y="0"/>
                      <a:pt x="374" y="5"/>
                      <a:pt x="382" y="6"/>
                    </a:cubicBezTo>
                    <a:cubicBezTo>
                      <a:pt x="392" y="7"/>
                      <a:pt x="401" y="8"/>
                      <a:pt x="411" y="9"/>
                    </a:cubicBezTo>
                    <a:cubicBezTo>
                      <a:pt x="419" y="10"/>
                      <a:pt x="426" y="13"/>
                      <a:pt x="434" y="13"/>
                    </a:cubicBezTo>
                    <a:cubicBezTo>
                      <a:pt x="442" y="13"/>
                      <a:pt x="450" y="16"/>
                      <a:pt x="459" y="16"/>
                    </a:cubicBezTo>
                    <a:cubicBezTo>
                      <a:pt x="463" y="15"/>
                      <a:pt x="467" y="14"/>
                      <a:pt x="471" y="15"/>
                    </a:cubicBezTo>
                    <a:cubicBezTo>
                      <a:pt x="475" y="15"/>
                      <a:pt x="479" y="16"/>
                      <a:pt x="484" y="16"/>
                    </a:cubicBezTo>
                    <a:cubicBezTo>
                      <a:pt x="490" y="16"/>
                      <a:pt x="496" y="14"/>
                      <a:pt x="502" y="15"/>
                    </a:cubicBezTo>
                    <a:cubicBezTo>
                      <a:pt x="508" y="15"/>
                      <a:pt x="514" y="16"/>
                      <a:pt x="521" y="15"/>
                    </a:cubicBezTo>
                    <a:cubicBezTo>
                      <a:pt x="525" y="14"/>
                      <a:pt x="530" y="13"/>
                      <a:pt x="534" y="12"/>
                    </a:cubicBezTo>
                    <a:cubicBezTo>
                      <a:pt x="545" y="12"/>
                      <a:pt x="557" y="15"/>
                      <a:pt x="568" y="15"/>
                    </a:cubicBezTo>
                    <a:cubicBezTo>
                      <a:pt x="586" y="14"/>
                      <a:pt x="604" y="11"/>
                      <a:pt x="622" y="12"/>
                    </a:cubicBezTo>
                    <a:cubicBezTo>
                      <a:pt x="636" y="13"/>
                      <a:pt x="650" y="11"/>
                      <a:pt x="664" y="10"/>
                    </a:cubicBezTo>
                    <a:cubicBezTo>
                      <a:pt x="670" y="10"/>
                      <a:pt x="675" y="12"/>
                      <a:pt x="680" y="13"/>
                    </a:cubicBezTo>
                    <a:cubicBezTo>
                      <a:pt x="685" y="15"/>
                      <a:pt x="690" y="15"/>
                      <a:pt x="695" y="14"/>
                    </a:cubicBezTo>
                    <a:cubicBezTo>
                      <a:pt x="701" y="14"/>
                      <a:pt x="707" y="13"/>
                      <a:pt x="713" y="13"/>
                    </a:cubicBezTo>
                    <a:cubicBezTo>
                      <a:pt x="718" y="14"/>
                      <a:pt x="722" y="15"/>
                      <a:pt x="727" y="14"/>
                    </a:cubicBezTo>
                    <a:cubicBezTo>
                      <a:pt x="737" y="14"/>
                      <a:pt x="747" y="11"/>
                      <a:pt x="757" y="10"/>
                    </a:cubicBezTo>
                    <a:cubicBezTo>
                      <a:pt x="765" y="9"/>
                      <a:pt x="774" y="6"/>
                      <a:pt x="782" y="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7"/>
              <p:cNvSpPr/>
              <p:nvPr/>
            </p:nvSpPr>
            <p:spPr>
              <a:xfrm>
                <a:off x="-64451" y="4335386"/>
                <a:ext cx="978997" cy="60981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79" extrusionOk="0">
                    <a:moveTo>
                      <a:pt x="0" y="60"/>
                    </a:moveTo>
                    <a:cubicBezTo>
                      <a:pt x="2" y="57"/>
                      <a:pt x="4" y="54"/>
                      <a:pt x="7" y="52"/>
                    </a:cubicBezTo>
                    <a:cubicBezTo>
                      <a:pt x="11" y="50"/>
                      <a:pt x="15" y="50"/>
                      <a:pt x="19" y="49"/>
                    </a:cubicBezTo>
                    <a:cubicBezTo>
                      <a:pt x="18" y="47"/>
                      <a:pt x="16" y="43"/>
                      <a:pt x="16" y="40"/>
                    </a:cubicBezTo>
                    <a:cubicBezTo>
                      <a:pt x="17" y="37"/>
                      <a:pt x="20" y="37"/>
                      <a:pt x="23" y="36"/>
                    </a:cubicBezTo>
                    <a:cubicBezTo>
                      <a:pt x="21" y="34"/>
                      <a:pt x="20" y="30"/>
                      <a:pt x="22" y="27"/>
                    </a:cubicBezTo>
                    <a:cubicBezTo>
                      <a:pt x="24" y="23"/>
                      <a:pt x="27" y="25"/>
                      <a:pt x="30" y="25"/>
                    </a:cubicBezTo>
                    <a:cubicBezTo>
                      <a:pt x="28" y="17"/>
                      <a:pt x="34" y="14"/>
                      <a:pt x="40" y="19"/>
                    </a:cubicBezTo>
                    <a:cubicBezTo>
                      <a:pt x="40" y="12"/>
                      <a:pt x="43" y="0"/>
                      <a:pt x="52" y="8"/>
                    </a:cubicBezTo>
                    <a:cubicBezTo>
                      <a:pt x="56" y="1"/>
                      <a:pt x="60" y="15"/>
                      <a:pt x="64" y="15"/>
                    </a:cubicBezTo>
                    <a:cubicBezTo>
                      <a:pt x="70" y="15"/>
                      <a:pt x="71" y="3"/>
                      <a:pt x="77" y="11"/>
                    </a:cubicBezTo>
                    <a:cubicBezTo>
                      <a:pt x="84" y="5"/>
                      <a:pt x="84" y="10"/>
                      <a:pt x="89" y="15"/>
                    </a:cubicBezTo>
                    <a:cubicBezTo>
                      <a:pt x="92" y="8"/>
                      <a:pt x="104" y="17"/>
                      <a:pt x="100" y="19"/>
                    </a:cubicBezTo>
                    <a:cubicBezTo>
                      <a:pt x="103" y="17"/>
                      <a:pt x="106" y="19"/>
                      <a:pt x="108" y="22"/>
                    </a:cubicBezTo>
                    <a:cubicBezTo>
                      <a:pt x="110" y="27"/>
                      <a:pt x="106" y="27"/>
                      <a:pt x="112" y="27"/>
                    </a:cubicBezTo>
                    <a:cubicBezTo>
                      <a:pt x="116" y="28"/>
                      <a:pt x="120" y="30"/>
                      <a:pt x="122" y="34"/>
                    </a:cubicBezTo>
                    <a:cubicBezTo>
                      <a:pt x="123" y="37"/>
                      <a:pt x="123" y="42"/>
                      <a:pt x="127" y="42"/>
                    </a:cubicBezTo>
                    <a:cubicBezTo>
                      <a:pt x="122" y="44"/>
                      <a:pt x="117" y="50"/>
                      <a:pt x="114" y="55"/>
                    </a:cubicBezTo>
                    <a:cubicBezTo>
                      <a:pt x="110" y="60"/>
                      <a:pt x="108" y="66"/>
                      <a:pt x="103" y="70"/>
                    </a:cubicBezTo>
                    <a:cubicBezTo>
                      <a:pt x="99" y="73"/>
                      <a:pt x="94" y="74"/>
                      <a:pt x="90" y="76"/>
                    </a:cubicBezTo>
                    <a:cubicBezTo>
                      <a:pt x="84" y="77"/>
                      <a:pt x="81" y="75"/>
                      <a:pt x="76" y="74"/>
                    </a:cubicBezTo>
                    <a:cubicBezTo>
                      <a:pt x="70" y="74"/>
                      <a:pt x="65" y="79"/>
                      <a:pt x="59" y="79"/>
                    </a:cubicBezTo>
                    <a:cubicBezTo>
                      <a:pt x="52" y="79"/>
                      <a:pt x="46" y="74"/>
                      <a:pt x="42" y="7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7"/>
              <p:cNvSpPr/>
              <p:nvPr/>
            </p:nvSpPr>
            <p:spPr>
              <a:xfrm>
                <a:off x="8070954" y="4457349"/>
                <a:ext cx="685627" cy="379073"/>
              </a:xfrm>
              <a:custGeom>
                <a:avLst/>
                <a:gdLst/>
                <a:ahLst/>
                <a:cxnLst/>
                <a:rect l="l" t="t" r="r" b="b"/>
                <a:pathLst>
                  <a:path w="89" h="49" extrusionOk="0">
                    <a:moveTo>
                      <a:pt x="1" y="48"/>
                    </a:moveTo>
                    <a:cubicBezTo>
                      <a:pt x="0" y="44"/>
                      <a:pt x="0" y="38"/>
                      <a:pt x="6" y="37"/>
                    </a:cubicBezTo>
                    <a:cubicBezTo>
                      <a:pt x="4" y="33"/>
                      <a:pt x="2" y="10"/>
                      <a:pt x="8" y="12"/>
                    </a:cubicBezTo>
                    <a:cubicBezTo>
                      <a:pt x="9" y="10"/>
                      <a:pt x="8" y="2"/>
                      <a:pt x="12" y="1"/>
                    </a:cubicBezTo>
                    <a:cubicBezTo>
                      <a:pt x="16" y="0"/>
                      <a:pt x="18" y="7"/>
                      <a:pt x="18" y="10"/>
                    </a:cubicBezTo>
                    <a:cubicBezTo>
                      <a:pt x="23" y="7"/>
                      <a:pt x="23" y="14"/>
                      <a:pt x="22" y="18"/>
                    </a:cubicBezTo>
                    <a:cubicBezTo>
                      <a:pt x="26" y="18"/>
                      <a:pt x="24" y="22"/>
                      <a:pt x="27" y="23"/>
                    </a:cubicBezTo>
                    <a:cubicBezTo>
                      <a:pt x="30" y="23"/>
                      <a:pt x="31" y="18"/>
                      <a:pt x="34" y="22"/>
                    </a:cubicBezTo>
                    <a:cubicBezTo>
                      <a:pt x="34" y="15"/>
                      <a:pt x="41" y="15"/>
                      <a:pt x="40" y="21"/>
                    </a:cubicBezTo>
                    <a:cubicBezTo>
                      <a:pt x="43" y="16"/>
                      <a:pt x="48" y="22"/>
                      <a:pt x="45" y="26"/>
                    </a:cubicBezTo>
                    <a:cubicBezTo>
                      <a:pt x="48" y="27"/>
                      <a:pt x="48" y="30"/>
                      <a:pt x="48" y="32"/>
                    </a:cubicBezTo>
                    <a:cubicBezTo>
                      <a:pt x="50" y="32"/>
                      <a:pt x="53" y="33"/>
                      <a:pt x="54" y="34"/>
                    </a:cubicBezTo>
                    <a:cubicBezTo>
                      <a:pt x="57" y="33"/>
                      <a:pt x="59" y="31"/>
                      <a:pt x="62" y="30"/>
                    </a:cubicBezTo>
                    <a:cubicBezTo>
                      <a:pt x="62" y="31"/>
                      <a:pt x="62" y="32"/>
                      <a:pt x="62" y="32"/>
                    </a:cubicBezTo>
                    <a:cubicBezTo>
                      <a:pt x="65" y="32"/>
                      <a:pt x="66" y="30"/>
                      <a:pt x="69" y="30"/>
                    </a:cubicBezTo>
                    <a:cubicBezTo>
                      <a:pt x="70" y="30"/>
                      <a:pt x="73" y="32"/>
                      <a:pt x="74" y="32"/>
                    </a:cubicBezTo>
                    <a:cubicBezTo>
                      <a:pt x="75" y="27"/>
                      <a:pt x="82" y="33"/>
                      <a:pt x="80" y="38"/>
                    </a:cubicBezTo>
                    <a:cubicBezTo>
                      <a:pt x="84" y="30"/>
                      <a:pt x="89" y="43"/>
                      <a:pt x="86" y="49"/>
                    </a:cubicBezTo>
                    <a:cubicBezTo>
                      <a:pt x="85" y="48"/>
                      <a:pt x="86" y="48"/>
                      <a:pt x="85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7"/>
              <p:cNvSpPr/>
              <p:nvPr/>
            </p:nvSpPr>
            <p:spPr>
              <a:xfrm>
                <a:off x="8479693" y="4404608"/>
                <a:ext cx="690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7"/>
              <p:cNvSpPr/>
              <p:nvPr/>
            </p:nvSpPr>
            <p:spPr>
              <a:xfrm>
                <a:off x="8647804" y="4404608"/>
                <a:ext cx="690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7"/>
              <p:cNvSpPr/>
              <p:nvPr/>
            </p:nvSpPr>
            <p:spPr>
              <a:xfrm>
                <a:off x="8825803" y="4404608"/>
                <a:ext cx="591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17"/>
              <p:cNvSpPr/>
              <p:nvPr/>
            </p:nvSpPr>
            <p:spPr>
              <a:xfrm>
                <a:off x="8993914" y="4404608"/>
                <a:ext cx="630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7"/>
              <p:cNvSpPr/>
              <p:nvPr/>
            </p:nvSpPr>
            <p:spPr>
              <a:xfrm>
                <a:off x="8433545" y="4457349"/>
                <a:ext cx="652800" cy="33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7"/>
              <p:cNvSpPr/>
              <p:nvPr/>
            </p:nvSpPr>
            <p:spPr>
              <a:xfrm>
                <a:off x="-532524" y="4404608"/>
                <a:ext cx="591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7"/>
              <p:cNvSpPr/>
              <p:nvPr/>
            </p:nvSpPr>
            <p:spPr>
              <a:xfrm>
                <a:off x="-364413" y="4404608"/>
                <a:ext cx="630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7"/>
              <p:cNvSpPr/>
              <p:nvPr/>
            </p:nvSpPr>
            <p:spPr>
              <a:xfrm>
                <a:off x="-196302" y="4404608"/>
                <a:ext cx="723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7"/>
              <p:cNvSpPr/>
              <p:nvPr/>
            </p:nvSpPr>
            <p:spPr>
              <a:xfrm>
                <a:off x="-24896" y="4404608"/>
                <a:ext cx="69000" cy="44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7"/>
              <p:cNvSpPr/>
              <p:nvPr/>
            </p:nvSpPr>
            <p:spPr>
              <a:xfrm>
                <a:off x="-588560" y="4457349"/>
                <a:ext cx="662700" cy="33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5" name="Google Shape;385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7"/>
          <p:cNvSpPr txBox="1">
            <a:spLocks noGrp="1"/>
          </p:cNvSpPr>
          <p:nvPr>
            <p:ph type="subTitle" idx="1"/>
          </p:nvPr>
        </p:nvSpPr>
        <p:spPr>
          <a:xfrm>
            <a:off x="720000" y="1710171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7"/>
          <p:cNvSpPr txBox="1">
            <a:spLocks noGrp="1"/>
          </p:cNvSpPr>
          <p:nvPr>
            <p:ph type="subTitle" idx="2"/>
          </p:nvPr>
        </p:nvSpPr>
        <p:spPr>
          <a:xfrm>
            <a:off x="3449786" y="1710149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17"/>
          <p:cNvSpPr txBox="1">
            <a:spLocks noGrp="1"/>
          </p:cNvSpPr>
          <p:nvPr>
            <p:ph type="subTitle" idx="3"/>
          </p:nvPr>
        </p:nvSpPr>
        <p:spPr>
          <a:xfrm>
            <a:off x="720000" y="3498801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7"/>
          <p:cNvSpPr txBox="1">
            <a:spLocks noGrp="1"/>
          </p:cNvSpPr>
          <p:nvPr>
            <p:ph type="subTitle" idx="4"/>
          </p:nvPr>
        </p:nvSpPr>
        <p:spPr>
          <a:xfrm>
            <a:off x="3449786" y="3498797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7"/>
          <p:cNvSpPr txBox="1">
            <a:spLocks noGrp="1"/>
          </p:cNvSpPr>
          <p:nvPr>
            <p:ph type="subTitle" idx="5"/>
          </p:nvPr>
        </p:nvSpPr>
        <p:spPr>
          <a:xfrm>
            <a:off x="6175322" y="1710149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7"/>
          <p:cNvSpPr txBox="1">
            <a:spLocks noGrp="1"/>
          </p:cNvSpPr>
          <p:nvPr>
            <p:ph type="subTitle" idx="6"/>
          </p:nvPr>
        </p:nvSpPr>
        <p:spPr>
          <a:xfrm>
            <a:off x="6175322" y="3498797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17"/>
          <p:cNvSpPr txBox="1">
            <a:spLocks noGrp="1"/>
          </p:cNvSpPr>
          <p:nvPr>
            <p:ph type="subTitle" idx="7"/>
          </p:nvPr>
        </p:nvSpPr>
        <p:spPr>
          <a:xfrm>
            <a:off x="724423" y="1093925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3" name="Google Shape;393;p17"/>
          <p:cNvSpPr txBox="1">
            <a:spLocks noGrp="1"/>
          </p:cNvSpPr>
          <p:nvPr>
            <p:ph type="subTitle" idx="8"/>
          </p:nvPr>
        </p:nvSpPr>
        <p:spPr>
          <a:xfrm>
            <a:off x="3454039" y="1093925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4" name="Google Shape;394;p17"/>
          <p:cNvSpPr txBox="1">
            <a:spLocks noGrp="1"/>
          </p:cNvSpPr>
          <p:nvPr>
            <p:ph type="subTitle" idx="9"/>
          </p:nvPr>
        </p:nvSpPr>
        <p:spPr>
          <a:xfrm>
            <a:off x="6179404" y="1093925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5" name="Google Shape;395;p17"/>
          <p:cNvSpPr txBox="1">
            <a:spLocks noGrp="1"/>
          </p:cNvSpPr>
          <p:nvPr>
            <p:ph type="subTitle" idx="13"/>
          </p:nvPr>
        </p:nvSpPr>
        <p:spPr>
          <a:xfrm>
            <a:off x="724423" y="2879298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6" name="Google Shape;396;p17"/>
          <p:cNvSpPr txBox="1">
            <a:spLocks noGrp="1"/>
          </p:cNvSpPr>
          <p:nvPr>
            <p:ph type="subTitle" idx="14"/>
          </p:nvPr>
        </p:nvSpPr>
        <p:spPr>
          <a:xfrm>
            <a:off x="3454039" y="2879298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7" name="Google Shape;397;p17"/>
          <p:cNvSpPr txBox="1">
            <a:spLocks noGrp="1"/>
          </p:cNvSpPr>
          <p:nvPr>
            <p:ph type="subTitle" idx="15"/>
          </p:nvPr>
        </p:nvSpPr>
        <p:spPr>
          <a:xfrm>
            <a:off x="6179405" y="2879298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398" name="Google Shape;398;p17"/>
          <p:cNvGrpSpPr/>
          <p:nvPr/>
        </p:nvGrpSpPr>
        <p:grpSpPr>
          <a:xfrm flipH="1">
            <a:off x="-922600" y="454550"/>
            <a:ext cx="10903900" cy="960700"/>
            <a:chOff x="-963200" y="454550"/>
            <a:chExt cx="10903900" cy="960700"/>
          </a:xfrm>
        </p:grpSpPr>
        <p:sp>
          <p:nvSpPr>
            <p:cNvPr id="399" name="Google Shape;399;p17"/>
            <p:cNvSpPr/>
            <p:nvPr/>
          </p:nvSpPr>
          <p:spPr>
            <a:xfrm flipH="1">
              <a:off x="8430475" y="45455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7"/>
            <p:cNvSpPr/>
            <p:nvPr/>
          </p:nvSpPr>
          <p:spPr>
            <a:xfrm flipH="1">
              <a:off x="-963200" y="8616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19"/>
          <p:cNvGrpSpPr/>
          <p:nvPr/>
        </p:nvGrpSpPr>
        <p:grpSpPr>
          <a:xfrm>
            <a:off x="-346958" y="3474675"/>
            <a:ext cx="11243544" cy="3173788"/>
            <a:chOff x="-346958" y="3474675"/>
            <a:chExt cx="11243544" cy="3173788"/>
          </a:xfrm>
        </p:grpSpPr>
        <p:grpSp>
          <p:nvGrpSpPr>
            <p:cNvPr id="415" name="Google Shape;415;p19"/>
            <p:cNvGrpSpPr/>
            <p:nvPr/>
          </p:nvGrpSpPr>
          <p:grpSpPr>
            <a:xfrm>
              <a:off x="-98750" y="3474675"/>
              <a:ext cx="10995336" cy="2244988"/>
              <a:chOff x="-98750" y="3474675"/>
              <a:chExt cx="10995336" cy="2244988"/>
            </a:xfrm>
          </p:grpSpPr>
          <p:sp>
            <p:nvSpPr>
              <p:cNvPr id="416" name="Google Shape;416;p19"/>
              <p:cNvSpPr/>
              <p:nvPr/>
            </p:nvSpPr>
            <p:spPr>
              <a:xfrm>
                <a:off x="-98750" y="4719038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9"/>
              <p:cNvSpPr/>
              <p:nvPr/>
            </p:nvSpPr>
            <p:spPr>
              <a:xfrm>
                <a:off x="8424011" y="3474675"/>
                <a:ext cx="2472575" cy="1490025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16" extrusionOk="0">
                    <a:moveTo>
                      <a:pt x="358" y="135"/>
                    </a:moveTo>
                    <a:cubicBezTo>
                      <a:pt x="358" y="132"/>
                      <a:pt x="356" y="129"/>
                      <a:pt x="355" y="126"/>
                    </a:cubicBezTo>
                    <a:cubicBezTo>
                      <a:pt x="354" y="124"/>
                      <a:pt x="352" y="121"/>
                      <a:pt x="350" y="119"/>
                    </a:cubicBezTo>
                    <a:cubicBezTo>
                      <a:pt x="347" y="116"/>
                      <a:pt x="345" y="114"/>
                      <a:pt x="343" y="112"/>
                    </a:cubicBezTo>
                    <a:cubicBezTo>
                      <a:pt x="342" y="110"/>
                      <a:pt x="341" y="108"/>
                      <a:pt x="339" y="106"/>
                    </a:cubicBezTo>
                    <a:cubicBezTo>
                      <a:pt x="338" y="105"/>
                      <a:pt x="338" y="104"/>
                      <a:pt x="337" y="103"/>
                    </a:cubicBezTo>
                    <a:cubicBezTo>
                      <a:pt x="336" y="102"/>
                      <a:pt x="335" y="100"/>
                      <a:pt x="334" y="98"/>
                    </a:cubicBezTo>
                    <a:cubicBezTo>
                      <a:pt x="333" y="97"/>
                      <a:pt x="332" y="95"/>
                      <a:pt x="331" y="94"/>
                    </a:cubicBezTo>
                    <a:cubicBezTo>
                      <a:pt x="331" y="92"/>
                      <a:pt x="330" y="90"/>
                      <a:pt x="329" y="88"/>
                    </a:cubicBezTo>
                    <a:cubicBezTo>
                      <a:pt x="328" y="87"/>
                      <a:pt x="328" y="85"/>
                      <a:pt x="327" y="84"/>
                    </a:cubicBezTo>
                    <a:cubicBezTo>
                      <a:pt x="326" y="81"/>
                      <a:pt x="326" y="77"/>
                      <a:pt x="325" y="74"/>
                    </a:cubicBezTo>
                    <a:cubicBezTo>
                      <a:pt x="325" y="73"/>
                      <a:pt x="325" y="72"/>
                      <a:pt x="325" y="70"/>
                    </a:cubicBezTo>
                    <a:cubicBezTo>
                      <a:pt x="325" y="69"/>
                      <a:pt x="325" y="67"/>
                      <a:pt x="325" y="66"/>
                    </a:cubicBezTo>
                    <a:cubicBezTo>
                      <a:pt x="324" y="64"/>
                      <a:pt x="325" y="63"/>
                      <a:pt x="325" y="62"/>
                    </a:cubicBezTo>
                    <a:cubicBezTo>
                      <a:pt x="325" y="60"/>
                      <a:pt x="325" y="59"/>
                      <a:pt x="325" y="58"/>
                    </a:cubicBezTo>
                    <a:cubicBezTo>
                      <a:pt x="325" y="55"/>
                      <a:pt x="325" y="52"/>
                      <a:pt x="325" y="48"/>
                    </a:cubicBezTo>
                    <a:cubicBezTo>
                      <a:pt x="325" y="45"/>
                      <a:pt x="324" y="41"/>
                      <a:pt x="323" y="37"/>
                    </a:cubicBezTo>
                    <a:cubicBezTo>
                      <a:pt x="323" y="35"/>
                      <a:pt x="322" y="33"/>
                      <a:pt x="322" y="31"/>
                    </a:cubicBezTo>
                    <a:cubicBezTo>
                      <a:pt x="321" y="29"/>
                      <a:pt x="321" y="28"/>
                      <a:pt x="321" y="26"/>
                    </a:cubicBezTo>
                    <a:cubicBezTo>
                      <a:pt x="320" y="24"/>
                      <a:pt x="319" y="21"/>
                      <a:pt x="317" y="19"/>
                    </a:cubicBezTo>
                    <a:cubicBezTo>
                      <a:pt x="315" y="14"/>
                      <a:pt x="311" y="10"/>
                      <a:pt x="307" y="7"/>
                    </a:cubicBezTo>
                    <a:cubicBezTo>
                      <a:pt x="295" y="1"/>
                      <a:pt x="283" y="5"/>
                      <a:pt x="271" y="6"/>
                    </a:cubicBezTo>
                    <a:cubicBezTo>
                      <a:pt x="259" y="8"/>
                      <a:pt x="246" y="7"/>
                      <a:pt x="234" y="6"/>
                    </a:cubicBezTo>
                    <a:cubicBezTo>
                      <a:pt x="215" y="5"/>
                      <a:pt x="195" y="7"/>
                      <a:pt x="175" y="4"/>
                    </a:cubicBezTo>
                    <a:cubicBezTo>
                      <a:pt x="160" y="2"/>
                      <a:pt x="145" y="0"/>
                      <a:pt x="130" y="5"/>
                    </a:cubicBezTo>
                    <a:cubicBezTo>
                      <a:pt x="121" y="8"/>
                      <a:pt x="113" y="14"/>
                      <a:pt x="105" y="17"/>
                    </a:cubicBezTo>
                    <a:cubicBezTo>
                      <a:pt x="100" y="19"/>
                      <a:pt x="95" y="21"/>
                      <a:pt x="90" y="21"/>
                    </a:cubicBezTo>
                    <a:cubicBezTo>
                      <a:pt x="85" y="22"/>
                      <a:pt x="76" y="24"/>
                      <a:pt x="73" y="29"/>
                    </a:cubicBezTo>
                    <a:cubicBezTo>
                      <a:pt x="71" y="31"/>
                      <a:pt x="71" y="33"/>
                      <a:pt x="69" y="35"/>
                    </a:cubicBezTo>
                    <a:cubicBezTo>
                      <a:pt x="67" y="38"/>
                      <a:pt x="64" y="40"/>
                      <a:pt x="62" y="43"/>
                    </a:cubicBezTo>
                    <a:cubicBezTo>
                      <a:pt x="61" y="47"/>
                      <a:pt x="59" y="50"/>
                      <a:pt x="58" y="54"/>
                    </a:cubicBezTo>
                    <a:cubicBezTo>
                      <a:pt x="56" y="60"/>
                      <a:pt x="54" y="66"/>
                      <a:pt x="51" y="72"/>
                    </a:cubicBezTo>
                    <a:cubicBezTo>
                      <a:pt x="48" y="82"/>
                      <a:pt x="42" y="90"/>
                      <a:pt x="38" y="99"/>
                    </a:cubicBezTo>
                    <a:cubicBezTo>
                      <a:pt x="32" y="108"/>
                      <a:pt x="28" y="118"/>
                      <a:pt x="21" y="126"/>
                    </a:cubicBezTo>
                    <a:cubicBezTo>
                      <a:pt x="21" y="121"/>
                      <a:pt x="19" y="116"/>
                      <a:pt x="16" y="113"/>
                    </a:cubicBezTo>
                    <a:cubicBezTo>
                      <a:pt x="13" y="115"/>
                      <a:pt x="13" y="120"/>
                      <a:pt x="12" y="123"/>
                    </a:cubicBezTo>
                    <a:cubicBezTo>
                      <a:pt x="10" y="128"/>
                      <a:pt x="8" y="132"/>
                      <a:pt x="9" y="137"/>
                    </a:cubicBezTo>
                    <a:cubicBezTo>
                      <a:pt x="6" y="136"/>
                      <a:pt x="3" y="136"/>
                      <a:pt x="1" y="136"/>
                    </a:cubicBezTo>
                    <a:cubicBezTo>
                      <a:pt x="0" y="138"/>
                      <a:pt x="3" y="140"/>
                      <a:pt x="5" y="142"/>
                    </a:cubicBezTo>
                    <a:cubicBezTo>
                      <a:pt x="6" y="143"/>
                      <a:pt x="7" y="144"/>
                      <a:pt x="9" y="144"/>
                    </a:cubicBezTo>
                    <a:cubicBezTo>
                      <a:pt x="8" y="148"/>
                      <a:pt x="7" y="151"/>
                      <a:pt x="7" y="154"/>
                    </a:cubicBezTo>
                    <a:cubicBezTo>
                      <a:pt x="8" y="159"/>
                      <a:pt x="10" y="162"/>
                      <a:pt x="10" y="167"/>
                    </a:cubicBezTo>
                    <a:cubicBezTo>
                      <a:pt x="10" y="170"/>
                      <a:pt x="9" y="174"/>
                      <a:pt x="10" y="177"/>
                    </a:cubicBezTo>
                    <a:cubicBezTo>
                      <a:pt x="10" y="180"/>
                      <a:pt x="9" y="182"/>
                      <a:pt x="9" y="185"/>
                    </a:cubicBezTo>
                    <a:cubicBezTo>
                      <a:pt x="9" y="189"/>
                      <a:pt x="9" y="193"/>
                      <a:pt x="9" y="196"/>
                    </a:cubicBezTo>
                    <a:cubicBezTo>
                      <a:pt x="9" y="202"/>
                      <a:pt x="10" y="203"/>
                      <a:pt x="15" y="203"/>
                    </a:cubicBezTo>
                    <a:cubicBezTo>
                      <a:pt x="19" y="204"/>
                      <a:pt x="22" y="205"/>
                      <a:pt x="25" y="206"/>
                    </a:cubicBezTo>
                    <a:cubicBezTo>
                      <a:pt x="29" y="207"/>
                      <a:pt x="34" y="205"/>
                      <a:pt x="35" y="201"/>
                    </a:cubicBezTo>
                    <a:cubicBezTo>
                      <a:pt x="36" y="198"/>
                      <a:pt x="35" y="194"/>
                      <a:pt x="35" y="192"/>
                    </a:cubicBezTo>
                    <a:cubicBezTo>
                      <a:pt x="36" y="189"/>
                      <a:pt x="38" y="186"/>
                      <a:pt x="40" y="184"/>
                    </a:cubicBezTo>
                    <a:cubicBezTo>
                      <a:pt x="42" y="182"/>
                      <a:pt x="44" y="180"/>
                      <a:pt x="46" y="177"/>
                    </a:cubicBezTo>
                    <a:cubicBezTo>
                      <a:pt x="48" y="175"/>
                      <a:pt x="49" y="172"/>
                      <a:pt x="51" y="169"/>
                    </a:cubicBezTo>
                    <a:cubicBezTo>
                      <a:pt x="54" y="162"/>
                      <a:pt x="61" y="158"/>
                      <a:pt x="63" y="151"/>
                    </a:cubicBezTo>
                    <a:cubicBezTo>
                      <a:pt x="65" y="146"/>
                      <a:pt x="63" y="139"/>
                      <a:pt x="68" y="136"/>
                    </a:cubicBezTo>
                    <a:cubicBezTo>
                      <a:pt x="72" y="134"/>
                      <a:pt x="79" y="140"/>
                      <a:pt x="84" y="136"/>
                    </a:cubicBezTo>
                    <a:cubicBezTo>
                      <a:pt x="87" y="138"/>
                      <a:pt x="88" y="141"/>
                      <a:pt x="92" y="142"/>
                    </a:cubicBezTo>
                    <a:cubicBezTo>
                      <a:pt x="95" y="142"/>
                      <a:pt x="101" y="141"/>
                      <a:pt x="103" y="144"/>
                    </a:cubicBezTo>
                    <a:cubicBezTo>
                      <a:pt x="106" y="147"/>
                      <a:pt x="106" y="157"/>
                      <a:pt x="106" y="161"/>
                    </a:cubicBezTo>
                    <a:cubicBezTo>
                      <a:pt x="106" y="168"/>
                      <a:pt x="106" y="176"/>
                      <a:pt x="106" y="183"/>
                    </a:cubicBezTo>
                    <a:cubicBezTo>
                      <a:pt x="107" y="189"/>
                      <a:pt x="106" y="193"/>
                      <a:pt x="103" y="198"/>
                    </a:cubicBezTo>
                    <a:cubicBezTo>
                      <a:pt x="100" y="201"/>
                      <a:pt x="96" y="205"/>
                      <a:pt x="97" y="210"/>
                    </a:cubicBezTo>
                    <a:cubicBezTo>
                      <a:pt x="99" y="210"/>
                      <a:pt x="102" y="209"/>
                      <a:pt x="104" y="210"/>
                    </a:cubicBezTo>
                    <a:cubicBezTo>
                      <a:pt x="107" y="210"/>
                      <a:pt x="110" y="211"/>
                      <a:pt x="113" y="210"/>
                    </a:cubicBezTo>
                    <a:cubicBezTo>
                      <a:pt x="118" y="209"/>
                      <a:pt x="117" y="205"/>
                      <a:pt x="118" y="200"/>
                    </a:cubicBezTo>
                    <a:cubicBezTo>
                      <a:pt x="119" y="197"/>
                      <a:pt x="121" y="198"/>
                      <a:pt x="122" y="195"/>
                    </a:cubicBezTo>
                    <a:cubicBezTo>
                      <a:pt x="123" y="194"/>
                      <a:pt x="121" y="188"/>
                      <a:pt x="121" y="187"/>
                    </a:cubicBezTo>
                    <a:cubicBezTo>
                      <a:pt x="120" y="179"/>
                      <a:pt x="119" y="172"/>
                      <a:pt x="119" y="165"/>
                    </a:cubicBezTo>
                    <a:cubicBezTo>
                      <a:pt x="119" y="160"/>
                      <a:pt x="120" y="156"/>
                      <a:pt x="120" y="151"/>
                    </a:cubicBezTo>
                    <a:cubicBezTo>
                      <a:pt x="121" y="148"/>
                      <a:pt x="122" y="143"/>
                      <a:pt x="123" y="140"/>
                    </a:cubicBezTo>
                    <a:cubicBezTo>
                      <a:pt x="124" y="138"/>
                      <a:pt x="127" y="138"/>
                      <a:pt x="128" y="137"/>
                    </a:cubicBezTo>
                    <a:cubicBezTo>
                      <a:pt x="132" y="135"/>
                      <a:pt x="133" y="133"/>
                      <a:pt x="135" y="130"/>
                    </a:cubicBezTo>
                    <a:cubicBezTo>
                      <a:pt x="136" y="130"/>
                      <a:pt x="136" y="131"/>
                      <a:pt x="136" y="132"/>
                    </a:cubicBezTo>
                    <a:cubicBezTo>
                      <a:pt x="136" y="134"/>
                      <a:pt x="138" y="136"/>
                      <a:pt x="138" y="138"/>
                    </a:cubicBezTo>
                    <a:cubicBezTo>
                      <a:pt x="139" y="142"/>
                      <a:pt x="141" y="146"/>
                      <a:pt x="142" y="150"/>
                    </a:cubicBezTo>
                    <a:cubicBezTo>
                      <a:pt x="143" y="151"/>
                      <a:pt x="144" y="153"/>
                      <a:pt x="146" y="154"/>
                    </a:cubicBezTo>
                    <a:cubicBezTo>
                      <a:pt x="147" y="156"/>
                      <a:pt x="148" y="157"/>
                      <a:pt x="149" y="159"/>
                    </a:cubicBezTo>
                    <a:cubicBezTo>
                      <a:pt x="150" y="160"/>
                      <a:pt x="151" y="161"/>
                      <a:pt x="153" y="162"/>
                    </a:cubicBezTo>
                    <a:cubicBezTo>
                      <a:pt x="154" y="163"/>
                      <a:pt x="154" y="163"/>
                      <a:pt x="154" y="165"/>
                    </a:cubicBezTo>
                    <a:cubicBezTo>
                      <a:pt x="154" y="167"/>
                      <a:pt x="154" y="169"/>
                      <a:pt x="154" y="171"/>
                    </a:cubicBezTo>
                    <a:cubicBezTo>
                      <a:pt x="154" y="173"/>
                      <a:pt x="154" y="174"/>
                      <a:pt x="154" y="176"/>
                    </a:cubicBezTo>
                    <a:cubicBezTo>
                      <a:pt x="154" y="177"/>
                      <a:pt x="154" y="182"/>
                      <a:pt x="153" y="183"/>
                    </a:cubicBezTo>
                    <a:cubicBezTo>
                      <a:pt x="153" y="184"/>
                      <a:pt x="153" y="184"/>
                      <a:pt x="153" y="185"/>
                    </a:cubicBezTo>
                    <a:cubicBezTo>
                      <a:pt x="152" y="185"/>
                      <a:pt x="153" y="185"/>
                      <a:pt x="152" y="186"/>
                    </a:cubicBezTo>
                    <a:cubicBezTo>
                      <a:pt x="152" y="187"/>
                      <a:pt x="152" y="188"/>
                      <a:pt x="151" y="189"/>
                    </a:cubicBezTo>
                    <a:cubicBezTo>
                      <a:pt x="151" y="190"/>
                      <a:pt x="150" y="191"/>
                      <a:pt x="150" y="192"/>
                    </a:cubicBezTo>
                    <a:cubicBezTo>
                      <a:pt x="150" y="193"/>
                      <a:pt x="149" y="194"/>
                      <a:pt x="150" y="195"/>
                    </a:cubicBezTo>
                    <a:cubicBezTo>
                      <a:pt x="150" y="195"/>
                      <a:pt x="151" y="195"/>
                      <a:pt x="151" y="195"/>
                    </a:cubicBezTo>
                    <a:cubicBezTo>
                      <a:pt x="152" y="195"/>
                      <a:pt x="153" y="195"/>
                      <a:pt x="154" y="195"/>
                    </a:cubicBezTo>
                    <a:cubicBezTo>
                      <a:pt x="156" y="195"/>
                      <a:pt x="158" y="195"/>
                      <a:pt x="160" y="195"/>
                    </a:cubicBezTo>
                    <a:cubicBezTo>
                      <a:pt x="161" y="194"/>
                      <a:pt x="162" y="194"/>
                      <a:pt x="164" y="194"/>
                    </a:cubicBezTo>
                    <a:cubicBezTo>
                      <a:pt x="164" y="194"/>
                      <a:pt x="166" y="194"/>
                      <a:pt x="167" y="193"/>
                    </a:cubicBezTo>
                    <a:cubicBezTo>
                      <a:pt x="167" y="193"/>
                      <a:pt x="167" y="192"/>
                      <a:pt x="167" y="191"/>
                    </a:cubicBezTo>
                    <a:cubicBezTo>
                      <a:pt x="166" y="188"/>
                      <a:pt x="166" y="181"/>
                      <a:pt x="167" y="177"/>
                    </a:cubicBezTo>
                    <a:cubicBezTo>
                      <a:pt x="167" y="175"/>
                      <a:pt x="167" y="172"/>
                      <a:pt x="168" y="170"/>
                    </a:cubicBezTo>
                    <a:cubicBezTo>
                      <a:pt x="168" y="168"/>
                      <a:pt x="168" y="167"/>
                      <a:pt x="168" y="166"/>
                    </a:cubicBezTo>
                    <a:cubicBezTo>
                      <a:pt x="167" y="163"/>
                      <a:pt x="165" y="161"/>
                      <a:pt x="164" y="159"/>
                    </a:cubicBezTo>
                    <a:cubicBezTo>
                      <a:pt x="161" y="155"/>
                      <a:pt x="159" y="150"/>
                      <a:pt x="157" y="146"/>
                    </a:cubicBezTo>
                    <a:cubicBezTo>
                      <a:pt x="156" y="145"/>
                      <a:pt x="155" y="143"/>
                      <a:pt x="154" y="141"/>
                    </a:cubicBezTo>
                    <a:cubicBezTo>
                      <a:pt x="154" y="140"/>
                      <a:pt x="153" y="139"/>
                      <a:pt x="153" y="137"/>
                    </a:cubicBezTo>
                    <a:cubicBezTo>
                      <a:pt x="153" y="135"/>
                      <a:pt x="153" y="132"/>
                      <a:pt x="153" y="130"/>
                    </a:cubicBezTo>
                    <a:cubicBezTo>
                      <a:pt x="153" y="126"/>
                      <a:pt x="154" y="123"/>
                      <a:pt x="154" y="119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8" y="122"/>
                      <a:pt x="161" y="125"/>
                      <a:pt x="165" y="127"/>
                    </a:cubicBezTo>
                    <a:cubicBezTo>
                      <a:pt x="167" y="128"/>
                      <a:pt x="170" y="129"/>
                      <a:pt x="172" y="130"/>
                    </a:cubicBezTo>
                    <a:cubicBezTo>
                      <a:pt x="174" y="131"/>
                      <a:pt x="175" y="132"/>
                      <a:pt x="177" y="133"/>
                    </a:cubicBezTo>
                    <a:cubicBezTo>
                      <a:pt x="179" y="134"/>
                      <a:pt x="182" y="134"/>
                      <a:pt x="184" y="135"/>
                    </a:cubicBezTo>
                    <a:cubicBezTo>
                      <a:pt x="186" y="135"/>
                      <a:pt x="188" y="135"/>
                      <a:pt x="190" y="136"/>
                    </a:cubicBezTo>
                    <a:cubicBezTo>
                      <a:pt x="192" y="136"/>
                      <a:pt x="194" y="136"/>
                      <a:pt x="197" y="136"/>
                    </a:cubicBezTo>
                    <a:cubicBezTo>
                      <a:pt x="199" y="136"/>
                      <a:pt x="201" y="136"/>
                      <a:pt x="203" y="136"/>
                    </a:cubicBezTo>
                    <a:cubicBezTo>
                      <a:pt x="206" y="136"/>
                      <a:pt x="210" y="135"/>
                      <a:pt x="213" y="134"/>
                    </a:cubicBezTo>
                    <a:cubicBezTo>
                      <a:pt x="215" y="134"/>
                      <a:pt x="216" y="133"/>
                      <a:pt x="217" y="132"/>
                    </a:cubicBezTo>
                    <a:cubicBezTo>
                      <a:pt x="218" y="132"/>
                      <a:pt x="219" y="131"/>
                      <a:pt x="220" y="131"/>
                    </a:cubicBezTo>
                    <a:cubicBezTo>
                      <a:pt x="222" y="130"/>
                      <a:pt x="224" y="130"/>
                      <a:pt x="227" y="130"/>
                    </a:cubicBezTo>
                    <a:cubicBezTo>
                      <a:pt x="229" y="129"/>
                      <a:pt x="230" y="129"/>
                      <a:pt x="232" y="128"/>
                    </a:cubicBezTo>
                    <a:cubicBezTo>
                      <a:pt x="234" y="128"/>
                      <a:pt x="236" y="127"/>
                      <a:pt x="238" y="127"/>
                    </a:cubicBezTo>
                    <a:cubicBezTo>
                      <a:pt x="239" y="127"/>
                      <a:pt x="239" y="126"/>
                      <a:pt x="240" y="127"/>
                    </a:cubicBezTo>
                    <a:cubicBezTo>
                      <a:pt x="241" y="127"/>
                      <a:pt x="241" y="128"/>
                      <a:pt x="241" y="129"/>
                    </a:cubicBezTo>
                    <a:cubicBezTo>
                      <a:pt x="242" y="130"/>
                      <a:pt x="242" y="132"/>
                      <a:pt x="243" y="134"/>
                    </a:cubicBezTo>
                    <a:cubicBezTo>
                      <a:pt x="243" y="136"/>
                      <a:pt x="243" y="137"/>
                      <a:pt x="244" y="139"/>
                    </a:cubicBezTo>
                    <a:cubicBezTo>
                      <a:pt x="245" y="148"/>
                      <a:pt x="244" y="159"/>
                      <a:pt x="241" y="168"/>
                    </a:cubicBezTo>
                    <a:cubicBezTo>
                      <a:pt x="239" y="172"/>
                      <a:pt x="238" y="175"/>
                      <a:pt x="236" y="179"/>
                    </a:cubicBezTo>
                    <a:cubicBezTo>
                      <a:pt x="234" y="183"/>
                      <a:pt x="233" y="187"/>
                      <a:pt x="231" y="191"/>
                    </a:cubicBezTo>
                    <a:cubicBezTo>
                      <a:pt x="228" y="196"/>
                      <a:pt x="224" y="201"/>
                      <a:pt x="220" y="205"/>
                    </a:cubicBezTo>
                    <a:cubicBezTo>
                      <a:pt x="218" y="207"/>
                      <a:pt x="218" y="207"/>
                      <a:pt x="218" y="209"/>
                    </a:cubicBezTo>
                    <a:cubicBezTo>
                      <a:pt x="218" y="211"/>
                      <a:pt x="218" y="212"/>
                      <a:pt x="218" y="214"/>
                    </a:cubicBezTo>
                    <a:cubicBezTo>
                      <a:pt x="222" y="214"/>
                      <a:pt x="227" y="216"/>
                      <a:pt x="231" y="213"/>
                    </a:cubicBezTo>
                    <a:cubicBezTo>
                      <a:pt x="233" y="212"/>
                      <a:pt x="234" y="210"/>
                      <a:pt x="236" y="208"/>
                    </a:cubicBezTo>
                    <a:cubicBezTo>
                      <a:pt x="238" y="208"/>
                      <a:pt x="242" y="206"/>
                      <a:pt x="242" y="204"/>
                    </a:cubicBezTo>
                    <a:cubicBezTo>
                      <a:pt x="241" y="208"/>
                      <a:pt x="237" y="208"/>
                      <a:pt x="238" y="212"/>
                    </a:cubicBezTo>
                    <a:cubicBezTo>
                      <a:pt x="244" y="212"/>
                      <a:pt x="250" y="213"/>
                      <a:pt x="256" y="212"/>
                    </a:cubicBezTo>
                    <a:cubicBezTo>
                      <a:pt x="259" y="211"/>
                      <a:pt x="262" y="207"/>
                      <a:pt x="263" y="205"/>
                    </a:cubicBezTo>
                    <a:cubicBezTo>
                      <a:pt x="265" y="198"/>
                      <a:pt x="263" y="197"/>
                      <a:pt x="265" y="190"/>
                    </a:cubicBezTo>
                    <a:cubicBezTo>
                      <a:pt x="267" y="184"/>
                      <a:pt x="268" y="178"/>
                      <a:pt x="269" y="172"/>
                    </a:cubicBezTo>
                    <a:cubicBezTo>
                      <a:pt x="270" y="171"/>
                      <a:pt x="270" y="170"/>
                      <a:pt x="271" y="169"/>
                    </a:cubicBezTo>
                    <a:cubicBezTo>
                      <a:pt x="272" y="166"/>
                      <a:pt x="273" y="163"/>
                      <a:pt x="275" y="160"/>
                    </a:cubicBezTo>
                    <a:cubicBezTo>
                      <a:pt x="278" y="155"/>
                      <a:pt x="281" y="149"/>
                      <a:pt x="283" y="143"/>
                    </a:cubicBezTo>
                    <a:cubicBezTo>
                      <a:pt x="284" y="141"/>
                      <a:pt x="284" y="138"/>
                      <a:pt x="284" y="136"/>
                    </a:cubicBezTo>
                    <a:cubicBezTo>
                      <a:pt x="284" y="134"/>
                      <a:pt x="284" y="131"/>
                      <a:pt x="284" y="129"/>
                    </a:cubicBezTo>
                    <a:cubicBezTo>
                      <a:pt x="284" y="126"/>
                      <a:pt x="283" y="123"/>
                      <a:pt x="283" y="120"/>
                    </a:cubicBezTo>
                    <a:cubicBezTo>
                      <a:pt x="282" y="116"/>
                      <a:pt x="283" y="112"/>
                      <a:pt x="283" y="109"/>
                    </a:cubicBezTo>
                    <a:cubicBezTo>
                      <a:pt x="284" y="105"/>
                      <a:pt x="284" y="101"/>
                      <a:pt x="286" y="98"/>
                    </a:cubicBezTo>
                    <a:cubicBezTo>
                      <a:pt x="287" y="95"/>
                      <a:pt x="289" y="92"/>
                      <a:pt x="291" y="89"/>
                    </a:cubicBezTo>
                    <a:cubicBezTo>
                      <a:pt x="291" y="88"/>
                      <a:pt x="292" y="87"/>
                      <a:pt x="293" y="86"/>
                    </a:cubicBezTo>
                    <a:cubicBezTo>
                      <a:pt x="294" y="85"/>
                      <a:pt x="295" y="84"/>
                      <a:pt x="295" y="83"/>
                    </a:cubicBezTo>
                    <a:cubicBezTo>
                      <a:pt x="296" y="82"/>
                      <a:pt x="297" y="81"/>
                      <a:pt x="298" y="79"/>
                    </a:cubicBezTo>
                    <a:cubicBezTo>
                      <a:pt x="299" y="78"/>
                      <a:pt x="300" y="77"/>
                      <a:pt x="300" y="76"/>
                    </a:cubicBezTo>
                    <a:cubicBezTo>
                      <a:pt x="301" y="74"/>
                      <a:pt x="302" y="73"/>
                      <a:pt x="303" y="71"/>
                    </a:cubicBezTo>
                    <a:cubicBezTo>
                      <a:pt x="304" y="70"/>
                      <a:pt x="304" y="68"/>
                      <a:pt x="305" y="67"/>
                    </a:cubicBezTo>
                    <a:cubicBezTo>
                      <a:pt x="307" y="62"/>
                      <a:pt x="308" y="58"/>
                      <a:pt x="310" y="54"/>
                    </a:cubicBezTo>
                    <a:cubicBezTo>
                      <a:pt x="310" y="51"/>
                      <a:pt x="311" y="49"/>
                      <a:pt x="312" y="46"/>
                    </a:cubicBezTo>
                    <a:cubicBezTo>
                      <a:pt x="312" y="45"/>
                      <a:pt x="313" y="43"/>
                      <a:pt x="313" y="41"/>
                    </a:cubicBezTo>
                    <a:cubicBezTo>
                      <a:pt x="314" y="39"/>
                      <a:pt x="314" y="38"/>
                      <a:pt x="314" y="36"/>
                    </a:cubicBezTo>
                    <a:cubicBezTo>
                      <a:pt x="314" y="36"/>
                      <a:pt x="314" y="35"/>
                      <a:pt x="314" y="35"/>
                    </a:cubicBezTo>
                    <a:cubicBezTo>
                      <a:pt x="316" y="34"/>
                      <a:pt x="317" y="38"/>
                      <a:pt x="318" y="39"/>
                    </a:cubicBezTo>
                    <a:cubicBezTo>
                      <a:pt x="318" y="40"/>
                      <a:pt x="318" y="42"/>
                      <a:pt x="319" y="43"/>
                    </a:cubicBezTo>
                    <a:cubicBezTo>
                      <a:pt x="319" y="44"/>
                      <a:pt x="319" y="45"/>
                      <a:pt x="319" y="46"/>
                    </a:cubicBezTo>
                    <a:cubicBezTo>
                      <a:pt x="319" y="47"/>
                      <a:pt x="319" y="48"/>
                      <a:pt x="319" y="49"/>
                    </a:cubicBezTo>
                    <a:cubicBezTo>
                      <a:pt x="319" y="52"/>
                      <a:pt x="319" y="55"/>
                      <a:pt x="319" y="58"/>
                    </a:cubicBezTo>
                    <a:cubicBezTo>
                      <a:pt x="319" y="60"/>
                      <a:pt x="319" y="61"/>
                      <a:pt x="319" y="63"/>
                    </a:cubicBezTo>
                    <a:cubicBezTo>
                      <a:pt x="319" y="64"/>
                      <a:pt x="320" y="66"/>
                      <a:pt x="320" y="67"/>
                    </a:cubicBezTo>
                    <a:cubicBezTo>
                      <a:pt x="320" y="69"/>
                      <a:pt x="320" y="70"/>
                      <a:pt x="320" y="71"/>
                    </a:cubicBezTo>
                    <a:cubicBezTo>
                      <a:pt x="321" y="72"/>
                      <a:pt x="321" y="74"/>
                      <a:pt x="321" y="75"/>
                    </a:cubicBezTo>
                    <a:cubicBezTo>
                      <a:pt x="321" y="76"/>
                      <a:pt x="321" y="78"/>
                      <a:pt x="322" y="79"/>
                    </a:cubicBezTo>
                    <a:cubicBezTo>
                      <a:pt x="322" y="80"/>
                      <a:pt x="322" y="81"/>
                      <a:pt x="323" y="82"/>
                    </a:cubicBezTo>
                    <a:cubicBezTo>
                      <a:pt x="323" y="84"/>
                      <a:pt x="324" y="87"/>
                      <a:pt x="325" y="89"/>
                    </a:cubicBezTo>
                    <a:cubicBezTo>
                      <a:pt x="326" y="90"/>
                      <a:pt x="327" y="91"/>
                      <a:pt x="328" y="93"/>
                    </a:cubicBezTo>
                    <a:cubicBezTo>
                      <a:pt x="329" y="94"/>
                      <a:pt x="329" y="95"/>
                      <a:pt x="330" y="96"/>
                    </a:cubicBezTo>
                    <a:cubicBezTo>
                      <a:pt x="331" y="97"/>
                      <a:pt x="331" y="98"/>
                      <a:pt x="332" y="99"/>
                    </a:cubicBezTo>
                    <a:cubicBezTo>
                      <a:pt x="333" y="101"/>
                      <a:pt x="334" y="102"/>
                      <a:pt x="335" y="103"/>
                    </a:cubicBezTo>
                    <a:cubicBezTo>
                      <a:pt x="336" y="104"/>
                      <a:pt x="336" y="105"/>
                      <a:pt x="337" y="106"/>
                    </a:cubicBezTo>
                    <a:cubicBezTo>
                      <a:pt x="338" y="107"/>
                      <a:pt x="338" y="108"/>
                      <a:pt x="338" y="109"/>
                    </a:cubicBezTo>
                    <a:cubicBezTo>
                      <a:pt x="339" y="109"/>
                      <a:pt x="339" y="109"/>
                      <a:pt x="339" y="110"/>
                    </a:cubicBezTo>
                    <a:cubicBezTo>
                      <a:pt x="340" y="110"/>
                      <a:pt x="340" y="111"/>
                      <a:pt x="340" y="111"/>
                    </a:cubicBezTo>
                    <a:cubicBezTo>
                      <a:pt x="340" y="112"/>
                      <a:pt x="341" y="113"/>
                      <a:pt x="341" y="114"/>
                    </a:cubicBezTo>
                    <a:cubicBezTo>
                      <a:pt x="342" y="115"/>
                      <a:pt x="342" y="116"/>
                      <a:pt x="342" y="117"/>
                    </a:cubicBezTo>
                    <a:cubicBezTo>
                      <a:pt x="342" y="118"/>
                      <a:pt x="342" y="120"/>
                      <a:pt x="342" y="121"/>
                    </a:cubicBezTo>
                    <a:cubicBezTo>
                      <a:pt x="341" y="122"/>
                      <a:pt x="341" y="124"/>
                      <a:pt x="341" y="126"/>
                    </a:cubicBezTo>
                    <a:cubicBezTo>
                      <a:pt x="340" y="127"/>
                      <a:pt x="340" y="128"/>
                      <a:pt x="340" y="130"/>
                    </a:cubicBezTo>
                    <a:cubicBezTo>
                      <a:pt x="339" y="131"/>
                      <a:pt x="339" y="133"/>
                      <a:pt x="339" y="134"/>
                    </a:cubicBezTo>
                    <a:cubicBezTo>
                      <a:pt x="339" y="136"/>
                      <a:pt x="339" y="138"/>
                      <a:pt x="340" y="141"/>
                    </a:cubicBezTo>
                    <a:cubicBezTo>
                      <a:pt x="340" y="142"/>
                      <a:pt x="340" y="143"/>
                      <a:pt x="341" y="144"/>
                    </a:cubicBezTo>
                    <a:cubicBezTo>
                      <a:pt x="341" y="145"/>
                      <a:pt x="342" y="146"/>
                      <a:pt x="342" y="147"/>
                    </a:cubicBezTo>
                    <a:cubicBezTo>
                      <a:pt x="343" y="148"/>
                      <a:pt x="343" y="148"/>
                      <a:pt x="344" y="149"/>
                    </a:cubicBezTo>
                    <a:cubicBezTo>
                      <a:pt x="345" y="150"/>
                      <a:pt x="346" y="151"/>
                      <a:pt x="347" y="151"/>
                    </a:cubicBezTo>
                    <a:cubicBezTo>
                      <a:pt x="348" y="152"/>
                      <a:pt x="349" y="153"/>
                      <a:pt x="350" y="153"/>
                    </a:cubicBezTo>
                    <a:cubicBezTo>
                      <a:pt x="350" y="154"/>
                      <a:pt x="351" y="154"/>
                      <a:pt x="352" y="154"/>
                    </a:cubicBezTo>
                    <a:cubicBezTo>
                      <a:pt x="353" y="155"/>
                      <a:pt x="354" y="156"/>
                      <a:pt x="354" y="157"/>
                    </a:cubicBezTo>
                    <a:cubicBezTo>
                      <a:pt x="354" y="156"/>
                      <a:pt x="354" y="156"/>
                      <a:pt x="355" y="156"/>
                    </a:cubicBezTo>
                    <a:cubicBezTo>
                      <a:pt x="355" y="155"/>
                      <a:pt x="355" y="155"/>
                      <a:pt x="355" y="155"/>
                    </a:cubicBezTo>
                    <a:cubicBezTo>
                      <a:pt x="356" y="153"/>
                      <a:pt x="356" y="152"/>
                      <a:pt x="357" y="151"/>
                    </a:cubicBezTo>
                    <a:cubicBezTo>
                      <a:pt x="358" y="149"/>
                      <a:pt x="359" y="145"/>
                      <a:pt x="359" y="142"/>
                    </a:cubicBezTo>
                    <a:cubicBezTo>
                      <a:pt x="359" y="140"/>
                      <a:pt x="359" y="137"/>
                      <a:pt x="358" y="135"/>
                    </a:cubicBezTo>
                    <a:close/>
                    <a:moveTo>
                      <a:pt x="257" y="172"/>
                    </a:moveTo>
                    <a:cubicBezTo>
                      <a:pt x="255" y="176"/>
                      <a:pt x="254" y="183"/>
                      <a:pt x="251" y="185"/>
                    </a:cubicBezTo>
                    <a:cubicBezTo>
                      <a:pt x="250" y="187"/>
                      <a:pt x="249" y="189"/>
                      <a:pt x="248" y="190"/>
                    </a:cubicBezTo>
                    <a:cubicBezTo>
                      <a:pt x="250" y="184"/>
                      <a:pt x="252" y="179"/>
                      <a:pt x="254" y="174"/>
                    </a:cubicBezTo>
                    <a:cubicBezTo>
                      <a:pt x="256" y="169"/>
                      <a:pt x="257" y="162"/>
                      <a:pt x="260" y="157"/>
                    </a:cubicBezTo>
                    <a:cubicBezTo>
                      <a:pt x="260" y="162"/>
                      <a:pt x="259" y="167"/>
                      <a:pt x="257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8" name="Google Shape;418;p19"/>
            <p:cNvGrpSpPr/>
            <p:nvPr/>
          </p:nvGrpSpPr>
          <p:grpSpPr>
            <a:xfrm>
              <a:off x="-346958" y="4260105"/>
              <a:ext cx="9589796" cy="2388358"/>
              <a:chOff x="-346958" y="4260105"/>
              <a:chExt cx="9589796" cy="2388358"/>
            </a:xfrm>
          </p:grpSpPr>
          <p:sp>
            <p:nvSpPr>
              <p:cNvPr id="419" name="Google Shape;419;p19"/>
              <p:cNvSpPr/>
              <p:nvPr/>
            </p:nvSpPr>
            <p:spPr>
              <a:xfrm flipH="1">
                <a:off x="-20863" y="4868463"/>
                <a:ext cx="9263700" cy="1780001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31" extrusionOk="0">
                    <a:moveTo>
                      <a:pt x="782" y="8"/>
                    </a:moveTo>
                    <a:cubicBezTo>
                      <a:pt x="788" y="10"/>
                      <a:pt x="794" y="12"/>
                      <a:pt x="800" y="13"/>
                    </a:cubicBezTo>
                    <a:cubicBezTo>
                      <a:pt x="805" y="13"/>
                      <a:pt x="810" y="13"/>
                      <a:pt x="815" y="13"/>
                    </a:cubicBezTo>
                    <a:cubicBezTo>
                      <a:pt x="829" y="15"/>
                      <a:pt x="844" y="16"/>
                      <a:pt x="858" y="14"/>
                    </a:cubicBezTo>
                    <a:cubicBezTo>
                      <a:pt x="863" y="13"/>
                      <a:pt x="868" y="11"/>
                      <a:pt x="873" y="11"/>
                    </a:cubicBezTo>
                    <a:cubicBezTo>
                      <a:pt x="880" y="10"/>
                      <a:pt x="886" y="11"/>
                      <a:pt x="893" y="11"/>
                    </a:cubicBezTo>
                    <a:cubicBezTo>
                      <a:pt x="903" y="11"/>
                      <a:pt x="913" y="7"/>
                      <a:pt x="923" y="8"/>
                    </a:cubicBezTo>
                    <a:cubicBezTo>
                      <a:pt x="929" y="9"/>
                      <a:pt x="937" y="10"/>
                      <a:pt x="943" y="11"/>
                    </a:cubicBezTo>
                    <a:cubicBezTo>
                      <a:pt x="950" y="13"/>
                      <a:pt x="955" y="13"/>
                      <a:pt x="963" y="13"/>
                    </a:cubicBezTo>
                    <a:cubicBezTo>
                      <a:pt x="970" y="13"/>
                      <a:pt x="977" y="12"/>
                      <a:pt x="983" y="13"/>
                    </a:cubicBezTo>
                    <a:cubicBezTo>
                      <a:pt x="989" y="14"/>
                      <a:pt x="994" y="14"/>
                      <a:pt x="1001" y="14"/>
                    </a:cubicBezTo>
                    <a:cubicBezTo>
                      <a:pt x="1015" y="14"/>
                      <a:pt x="1029" y="14"/>
                      <a:pt x="1043" y="14"/>
                    </a:cubicBezTo>
                    <a:cubicBezTo>
                      <a:pt x="1043" y="14"/>
                      <a:pt x="1045" y="14"/>
                      <a:pt x="1045" y="14"/>
                    </a:cubicBezTo>
                    <a:cubicBezTo>
                      <a:pt x="1045" y="14"/>
                      <a:pt x="1045" y="231"/>
                      <a:pt x="1045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231"/>
                      <a:pt x="0" y="14"/>
                      <a:pt x="0" y="14"/>
                    </a:cubicBezTo>
                    <a:cubicBezTo>
                      <a:pt x="0" y="12"/>
                      <a:pt x="41" y="16"/>
                      <a:pt x="44" y="16"/>
                    </a:cubicBezTo>
                    <a:cubicBezTo>
                      <a:pt x="55" y="17"/>
                      <a:pt x="66" y="15"/>
                      <a:pt x="77" y="13"/>
                    </a:cubicBezTo>
                    <a:cubicBezTo>
                      <a:pt x="87" y="11"/>
                      <a:pt x="98" y="10"/>
                      <a:pt x="108" y="9"/>
                    </a:cubicBezTo>
                    <a:cubicBezTo>
                      <a:pt x="114" y="8"/>
                      <a:pt x="121" y="10"/>
                      <a:pt x="127" y="9"/>
                    </a:cubicBezTo>
                    <a:cubicBezTo>
                      <a:pt x="136" y="8"/>
                      <a:pt x="144" y="6"/>
                      <a:pt x="154" y="6"/>
                    </a:cubicBezTo>
                    <a:cubicBezTo>
                      <a:pt x="164" y="5"/>
                      <a:pt x="174" y="8"/>
                      <a:pt x="184" y="8"/>
                    </a:cubicBezTo>
                    <a:cubicBezTo>
                      <a:pt x="193" y="8"/>
                      <a:pt x="202" y="9"/>
                      <a:pt x="211" y="9"/>
                    </a:cubicBezTo>
                    <a:cubicBezTo>
                      <a:pt x="216" y="9"/>
                      <a:pt x="216" y="9"/>
                      <a:pt x="220" y="12"/>
                    </a:cubicBezTo>
                    <a:cubicBezTo>
                      <a:pt x="224" y="14"/>
                      <a:pt x="226" y="14"/>
                      <a:pt x="231" y="13"/>
                    </a:cubicBezTo>
                    <a:cubicBezTo>
                      <a:pt x="240" y="12"/>
                      <a:pt x="248" y="14"/>
                      <a:pt x="256" y="13"/>
                    </a:cubicBezTo>
                    <a:cubicBezTo>
                      <a:pt x="265" y="11"/>
                      <a:pt x="276" y="13"/>
                      <a:pt x="286" y="12"/>
                    </a:cubicBezTo>
                    <a:cubicBezTo>
                      <a:pt x="300" y="12"/>
                      <a:pt x="313" y="12"/>
                      <a:pt x="327" y="8"/>
                    </a:cubicBezTo>
                    <a:cubicBezTo>
                      <a:pt x="337" y="5"/>
                      <a:pt x="348" y="1"/>
                      <a:pt x="359" y="1"/>
                    </a:cubicBezTo>
                    <a:cubicBezTo>
                      <a:pt x="367" y="0"/>
                      <a:pt x="374" y="5"/>
                      <a:pt x="382" y="6"/>
                    </a:cubicBezTo>
                    <a:cubicBezTo>
                      <a:pt x="392" y="7"/>
                      <a:pt x="401" y="8"/>
                      <a:pt x="411" y="9"/>
                    </a:cubicBezTo>
                    <a:cubicBezTo>
                      <a:pt x="419" y="10"/>
                      <a:pt x="426" y="13"/>
                      <a:pt x="434" y="13"/>
                    </a:cubicBezTo>
                    <a:cubicBezTo>
                      <a:pt x="442" y="13"/>
                      <a:pt x="450" y="16"/>
                      <a:pt x="459" y="16"/>
                    </a:cubicBezTo>
                    <a:cubicBezTo>
                      <a:pt x="463" y="15"/>
                      <a:pt x="467" y="14"/>
                      <a:pt x="471" y="15"/>
                    </a:cubicBezTo>
                    <a:cubicBezTo>
                      <a:pt x="475" y="15"/>
                      <a:pt x="479" y="16"/>
                      <a:pt x="484" y="16"/>
                    </a:cubicBezTo>
                    <a:cubicBezTo>
                      <a:pt x="490" y="16"/>
                      <a:pt x="496" y="14"/>
                      <a:pt x="502" y="15"/>
                    </a:cubicBezTo>
                    <a:cubicBezTo>
                      <a:pt x="508" y="15"/>
                      <a:pt x="514" y="16"/>
                      <a:pt x="521" y="15"/>
                    </a:cubicBezTo>
                    <a:cubicBezTo>
                      <a:pt x="525" y="14"/>
                      <a:pt x="530" y="13"/>
                      <a:pt x="534" y="12"/>
                    </a:cubicBezTo>
                    <a:cubicBezTo>
                      <a:pt x="545" y="12"/>
                      <a:pt x="557" y="15"/>
                      <a:pt x="568" y="15"/>
                    </a:cubicBezTo>
                    <a:cubicBezTo>
                      <a:pt x="586" y="14"/>
                      <a:pt x="604" y="11"/>
                      <a:pt x="622" y="12"/>
                    </a:cubicBezTo>
                    <a:cubicBezTo>
                      <a:pt x="636" y="13"/>
                      <a:pt x="650" y="11"/>
                      <a:pt x="664" y="10"/>
                    </a:cubicBezTo>
                    <a:cubicBezTo>
                      <a:pt x="670" y="10"/>
                      <a:pt x="675" y="12"/>
                      <a:pt x="680" y="13"/>
                    </a:cubicBezTo>
                    <a:cubicBezTo>
                      <a:pt x="685" y="15"/>
                      <a:pt x="690" y="15"/>
                      <a:pt x="695" y="14"/>
                    </a:cubicBezTo>
                    <a:cubicBezTo>
                      <a:pt x="701" y="14"/>
                      <a:pt x="707" y="13"/>
                      <a:pt x="713" y="13"/>
                    </a:cubicBezTo>
                    <a:cubicBezTo>
                      <a:pt x="718" y="14"/>
                      <a:pt x="722" y="15"/>
                      <a:pt x="727" y="14"/>
                    </a:cubicBezTo>
                    <a:cubicBezTo>
                      <a:pt x="737" y="14"/>
                      <a:pt x="747" y="11"/>
                      <a:pt x="757" y="10"/>
                    </a:cubicBezTo>
                    <a:cubicBezTo>
                      <a:pt x="765" y="9"/>
                      <a:pt x="774" y="6"/>
                      <a:pt x="782" y="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9"/>
              <p:cNvSpPr/>
              <p:nvPr/>
            </p:nvSpPr>
            <p:spPr>
              <a:xfrm>
                <a:off x="-346958" y="4260105"/>
                <a:ext cx="895175" cy="82312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93" extrusionOk="0">
                    <a:moveTo>
                      <a:pt x="94" y="9"/>
                    </a:moveTo>
                    <a:cubicBezTo>
                      <a:pt x="92" y="7"/>
                      <a:pt x="91" y="4"/>
                      <a:pt x="89" y="2"/>
                    </a:cubicBezTo>
                    <a:cubicBezTo>
                      <a:pt x="87" y="0"/>
                      <a:pt x="83" y="0"/>
                      <a:pt x="81" y="1"/>
                    </a:cubicBezTo>
                    <a:cubicBezTo>
                      <a:pt x="78" y="3"/>
                      <a:pt x="75" y="7"/>
                      <a:pt x="74" y="10"/>
                    </a:cubicBezTo>
                    <a:cubicBezTo>
                      <a:pt x="73" y="14"/>
                      <a:pt x="74" y="19"/>
                      <a:pt x="74" y="23"/>
                    </a:cubicBezTo>
                    <a:cubicBezTo>
                      <a:pt x="74" y="27"/>
                      <a:pt x="73" y="29"/>
                      <a:pt x="70" y="32"/>
                    </a:cubicBezTo>
                    <a:cubicBezTo>
                      <a:pt x="68" y="34"/>
                      <a:pt x="65" y="33"/>
                      <a:pt x="62" y="34"/>
                    </a:cubicBezTo>
                    <a:cubicBezTo>
                      <a:pt x="53" y="34"/>
                      <a:pt x="46" y="35"/>
                      <a:pt x="38" y="38"/>
                    </a:cubicBezTo>
                    <a:cubicBezTo>
                      <a:pt x="36" y="39"/>
                      <a:pt x="34" y="41"/>
                      <a:pt x="32" y="42"/>
                    </a:cubicBezTo>
                    <a:cubicBezTo>
                      <a:pt x="31" y="44"/>
                      <a:pt x="30" y="46"/>
                      <a:pt x="28" y="47"/>
                    </a:cubicBezTo>
                    <a:cubicBezTo>
                      <a:pt x="27" y="47"/>
                      <a:pt x="26" y="46"/>
                      <a:pt x="24" y="47"/>
                    </a:cubicBezTo>
                    <a:cubicBezTo>
                      <a:pt x="23" y="48"/>
                      <a:pt x="22" y="49"/>
                      <a:pt x="21" y="50"/>
                    </a:cubicBezTo>
                    <a:cubicBezTo>
                      <a:pt x="19" y="52"/>
                      <a:pt x="17" y="55"/>
                      <a:pt x="14" y="55"/>
                    </a:cubicBezTo>
                    <a:cubicBezTo>
                      <a:pt x="10" y="56"/>
                      <a:pt x="2" y="54"/>
                      <a:pt x="0" y="57"/>
                    </a:cubicBezTo>
                    <a:cubicBezTo>
                      <a:pt x="1" y="59"/>
                      <a:pt x="7" y="59"/>
                      <a:pt x="9" y="59"/>
                    </a:cubicBezTo>
                    <a:cubicBezTo>
                      <a:pt x="8" y="60"/>
                      <a:pt x="6" y="62"/>
                      <a:pt x="7" y="64"/>
                    </a:cubicBezTo>
                    <a:cubicBezTo>
                      <a:pt x="8" y="65"/>
                      <a:pt x="11" y="65"/>
                      <a:pt x="12" y="65"/>
                    </a:cubicBezTo>
                    <a:cubicBezTo>
                      <a:pt x="7" y="67"/>
                      <a:pt x="16" y="68"/>
                      <a:pt x="17" y="68"/>
                    </a:cubicBezTo>
                    <a:cubicBezTo>
                      <a:pt x="20" y="69"/>
                      <a:pt x="23" y="70"/>
                      <a:pt x="26" y="71"/>
                    </a:cubicBezTo>
                    <a:cubicBezTo>
                      <a:pt x="29" y="73"/>
                      <a:pt x="31" y="75"/>
                      <a:pt x="34" y="75"/>
                    </a:cubicBezTo>
                    <a:cubicBezTo>
                      <a:pt x="36" y="76"/>
                      <a:pt x="39" y="76"/>
                      <a:pt x="41" y="75"/>
                    </a:cubicBezTo>
                    <a:cubicBezTo>
                      <a:pt x="41" y="78"/>
                      <a:pt x="41" y="80"/>
                      <a:pt x="41" y="82"/>
                    </a:cubicBezTo>
                    <a:cubicBezTo>
                      <a:pt x="40" y="82"/>
                      <a:pt x="39" y="83"/>
                      <a:pt x="40" y="85"/>
                    </a:cubicBezTo>
                    <a:cubicBezTo>
                      <a:pt x="40" y="86"/>
                      <a:pt x="42" y="86"/>
                      <a:pt x="42" y="87"/>
                    </a:cubicBezTo>
                    <a:cubicBezTo>
                      <a:pt x="44" y="88"/>
                      <a:pt x="46" y="90"/>
                      <a:pt x="47" y="93"/>
                    </a:cubicBezTo>
                    <a:cubicBezTo>
                      <a:pt x="49" y="92"/>
                      <a:pt x="47" y="90"/>
                      <a:pt x="48" y="89"/>
                    </a:cubicBezTo>
                    <a:cubicBezTo>
                      <a:pt x="49" y="89"/>
                      <a:pt x="51" y="90"/>
                      <a:pt x="52" y="89"/>
                    </a:cubicBezTo>
                    <a:cubicBezTo>
                      <a:pt x="51" y="88"/>
                      <a:pt x="51" y="87"/>
                      <a:pt x="50" y="86"/>
                    </a:cubicBezTo>
                    <a:cubicBezTo>
                      <a:pt x="50" y="86"/>
                      <a:pt x="53" y="85"/>
                      <a:pt x="52" y="84"/>
                    </a:cubicBezTo>
                    <a:cubicBezTo>
                      <a:pt x="52" y="84"/>
                      <a:pt x="48" y="84"/>
                      <a:pt x="48" y="83"/>
                    </a:cubicBezTo>
                    <a:cubicBezTo>
                      <a:pt x="47" y="83"/>
                      <a:pt x="46" y="82"/>
                      <a:pt x="45" y="82"/>
                    </a:cubicBezTo>
                    <a:cubicBezTo>
                      <a:pt x="44" y="81"/>
                      <a:pt x="44" y="82"/>
                      <a:pt x="44" y="81"/>
                    </a:cubicBezTo>
                    <a:cubicBezTo>
                      <a:pt x="43" y="79"/>
                      <a:pt x="44" y="77"/>
                      <a:pt x="44" y="74"/>
                    </a:cubicBezTo>
                    <a:cubicBezTo>
                      <a:pt x="44" y="74"/>
                      <a:pt x="45" y="74"/>
                      <a:pt x="45" y="74"/>
                    </a:cubicBezTo>
                    <a:cubicBezTo>
                      <a:pt x="48" y="73"/>
                      <a:pt x="47" y="74"/>
                      <a:pt x="50" y="75"/>
                    </a:cubicBezTo>
                    <a:cubicBezTo>
                      <a:pt x="51" y="75"/>
                      <a:pt x="52" y="75"/>
                      <a:pt x="53" y="76"/>
                    </a:cubicBezTo>
                    <a:cubicBezTo>
                      <a:pt x="53" y="77"/>
                      <a:pt x="53" y="78"/>
                      <a:pt x="54" y="79"/>
                    </a:cubicBezTo>
                    <a:cubicBezTo>
                      <a:pt x="52" y="80"/>
                      <a:pt x="51" y="79"/>
                      <a:pt x="51" y="81"/>
                    </a:cubicBezTo>
                    <a:cubicBezTo>
                      <a:pt x="51" y="82"/>
                      <a:pt x="53" y="83"/>
                      <a:pt x="53" y="84"/>
                    </a:cubicBezTo>
                    <a:cubicBezTo>
                      <a:pt x="55" y="85"/>
                      <a:pt x="58" y="86"/>
                      <a:pt x="60" y="88"/>
                    </a:cubicBezTo>
                    <a:cubicBezTo>
                      <a:pt x="60" y="87"/>
                      <a:pt x="60" y="87"/>
                      <a:pt x="60" y="86"/>
                    </a:cubicBezTo>
                    <a:cubicBezTo>
                      <a:pt x="62" y="86"/>
                      <a:pt x="64" y="85"/>
                      <a:pt x="66" y="85"/>
                    </a:cubicBezTo>
                    <a:cubicBezTo>
                      <a:pt x="65" y="84"/>
                      <a:pt x="64" y="83"/>
                      <a:pt x="63" y="82"/>
                    </a:cubicBezTo>
                    <a:cubicBezTo>
                      <a:pt x="64" y="82"/>
                      <a:pt x="65" y="81"/>
                      <a:pt x="65" y="80"/>
                    </a:cubicBezTo>
                    <a:cubicBezTo>
                      <a:pt x="64" y="80"/>
                      <a:pt x="62" y="80"/>
                      <a:pt x="61" y="80"/>
                    </a:cubicBezTo>
                    <a:cubicBezTo>
                      <a:pt x="59" y="80"/>
                      <a:pt x="57" y="79"/>
                      <a:pt x="56" y="80"/>
                    </a:cubicBezTo>
                    <a:cubicBezTo>
                      <a:pt x="56" y="78"/>
                      <a:pt x="56" y="77"/>
                      <a:pt x="56" y="76"/>
                    </a:cubicBezTo>
                    <a:cubicBezTo>
                      <a:pt x="57" y="76"/>
                      <a:pt x="58" y="75"/>
                      <a:pt x="60" y="75"/>
                    </a:cubicBezTo>
                    <a:cubicBezTo>
                      <a:pt x="62" y="73"/>
                      <a:pt x="65" y="72"/>
                      <a:pt x="66" y="69"/>
                    </a:cubicBezTo>
                    <a:cubicBezTo>
                      <a:pt x="67" y="68"/>
                      <a:pt x="67" y="65"/>
                      <a:pt x="68" y="64"/>
                    </a:cubicBezTo>
                    <a:cubicBezTo>
                      <a:pt x="69" y="62"/>
                      <a:pt x="73" y="62"/>
                      <a:pt x="75" y="61"/>
                    </a:cubicBezTo>
                    <a:cubicBezTo>
                      <a:pt x="78" y="59"/>
                      <a:pt x="79" y="57"/>
                      <a:pt x="81" y="54"/>
                    </a:cubicBezTo>
                    <a:cubicBezTo>
                      <a:pt x="84" y="47"/>
                      <a:pt x="83" y="41"/>
                      <a:pt x="83" y="34"/>
                    </a:cubicBezTo>
                    <a:cubicBezTo>
                      <a:pt x="83" y="31"/>
                      <a:pt x="83" y="28"/>
                      <a:pt x="83" y="25"/>
                    </a:cubicBezTo>
                    <a:cubicBezTo>
                      <a:pt x="84" y="23"/>
                      <a:pt x="83" y="20"/>
                      <a:pt x="84" y="18"/>
                    </a:cubicBezTo>
                    <a:cubicBezTo>
                      <a:pt x="85" y="16"/>
                      <a:pt x="89" y="18"/>
                      <a:pt x="90" y="15"/>
                    </a:cubicBezTo>
                    <a:cubicBezTo>
                      <a:pt x="92" y="15"/>
                      <a:pt x="94" y="16"/>
                      <a:pt x="96" y="16"/>
                    </a:cubicBezTo>
                    <a:cubicBezTo>
                      <a:pt x="98" y="16"/>
                      <a:pt x="99" y="15"/>
                      <a:pt x="100" y="15"/>
                    </a:cubicBezTo>
                    <a:cubicBezTo>
                      <a:pt x="101" y="13"/>
                      <a:pt x="95" y="11"/>
                      <a:pt x="94" y="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1" name="Google Shape;421;p19"/>
          <p:cNvGrpSpPr/>
          <p:nvPr/>
        </p:nvGrpSpPr>
        <p:grpSpPr>
          <a:xfrm flipH="1">
            <a:off x="-698075" y="-108625"/>
            <a:ext cx="10281891" cy="1537775"/>
            <a:chOff x="-271700" y="-108625"/>
            <a:chExt cx="10281891" cy="1537775"/>
          </a:xfrm>
        </p:grpSpPr>
        <p:sp>
          <p:nvSpPr>
            <p:cNvPr id="422" name="Google Shape;422;p19"/>
            <p:cNvSpPr/>
            <p:nvPr/>
          </p:nvSpPr>
          <p:spPr>
            <a:xfrm>
              <a:off x="-271700" y="-108625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8893466" y="1017725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21"/>
          <p:cNvGrpSpPr/>
          <p:nvPr/>
        </p:nvGrpSpPr>
        <p:grpSpPr>
          <a:xfrm>
            <a:off x="-401475" y="-207700"/>
            <a:ext cx="9821050" cy="686000"/>
            <a:chOff x="-401475" y="-207700"/>
            <a:chExt cx="9821050" cy="686000"/>
          </a:xfrm>
        </p:grpSpPr>
        <p:sp>
          <p:nvSpPr>
            <p:cNvPr id="461" name="Google Shape;461;p21"/>
            <p:cNvSpPr/>
            <p:nvPr/>
          </p:nvSpPr>
          <p:spPr>
            <a:xfrm flipH="1">
              <a:off x="7909350" y="-7535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-401475" y="-2077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21"/>
          <p:cNvGrpSpPr/>
          <p:nvPr/>
        </p:nvGrpSpPr>
        <p:grpSpPr>
          <a:xfrm>
            <a:off x="-1081577" y="1116809"/>
            <a:ext cx="10324414" cy="5463979"/>
            <a:chOff x="-1081577" y="1116809"/>
            <a:chExt cx="10324414" cy="5463979"/>
          </a:xfrm>
        </p:grpSpPr>
        <p:grpSp>
          <p:nvGrpSpPr>
            <p:cNvPr id="464" name="Google Shape;464;p21"/>
            <p:cNvGrpSpPr/>
            <p:nvPr/>
          </p:nvGrpSpPr>
          <p:grpSpPr>
            <a:xfrm>
              <a:off x="-1081577" y="1116809"/>
              <a:ext cx="10305452" cy="4487804"/>
              <a:chOff x="-1081577" y="1116809"/>
              <a:chExt cx="10305452" cy="4487804"/>
            </a:xfrm>
          </p:grpSpPr>
          <p:sp>
            <p:nvSpPr>
              <p:cNvPr id="465" name="Google Shape;465;p21"/>
              <p:cNvSpPr/>
              <p:nvPr/>
            </p:nvSpPr>
            <p:spPr>
              <a:xfrm>
                <a:off x="-329741" y="1925387"/>
                <a:ext cx="312083" cy="307354"/>
              </a:xfrm>
              <a:custGeom>
                <a:avLst/>
                <a:gdLst/>
                <a:ahLst/>
                <a:cxnLst/>
                <a:rect l="l" t="t" r="r" b="b"/>
                <a:pathLst>
                  <a:path w="28" h="28" extrusionOk="0">
                    <a:moveTo>
                      <a:pt x="14" y="0"/>
                    </a:move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4" y="28"/>
                    </a:cubicBezTo>
                    <a:cubicBezTo>
                      <a:pt x="21" y="28"/>
                      <a:pt x="28" y="22"/>
                      <a:pt x="28" y="14"/>
                    </a:cubicBezTo>
                    <a:cubicBezTo>
                      <a:pt x="28" y="6"/>
                      <a:pt x="21" y="0"/>
                      <a:pt x="14" y="0"/>
                    </a:cubicBezTo>
                    <a:close/>
                    <a:moveTo>
                      <a:pt x="14" y="25"/>
                    </a:moveTo>
                    <a:cubicBezTo>
                      <a:pt x="7" y="25"/>
                      <a:pt x="2" y="20"/>
                      <a:pt x="2" y="14"/>
                    </a:cubicBezTo>
                    <a:cubicBezTo>
                      <a:pt x="2" y="8"/>
                      <a:pt x="7" y="3"/>
                      <a:pt x="14" y="3"/>
                    </a:cubicBezTo>
                    <a:cubicBezTo>
                      <a:pt x="20" y="3"/>
                      <a:pt x="25" y="8"/>
                      <a:pt x="25" y="14"/>
                    </a:cubicBezTo>
                    <a:cubicBezTo>
                      <a:pt x="25" y="20"/>
                      <a:pt x="20" y="25"/>
                      <a:pt x="14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21"/>
              <p:cNvSpPr/>
              <p:nvPr/>
            </p:nvSpPr>
            <p:spPr>
              <a:xfrm>
                <a:off x="-150057" y="1116809"/>
                <a:ext cx="241155" cy="841678"/>
              </a:xfrm>
              <a:custGeom>
                <a:avLst/>
                <a:gdLst/>
                <a:ahLst/>
                <a:cxnLst/>
                <a:rect l="l" t="t" r="r" b="b"/>
                <a:pathLst>
                  <a:path w="22" h="76" extrusionOk="0">
                    <a:moveTo>
                      <a:pt x="0" y="76"/>
                    </a:moveTo>
                    <a:cubicBezTo>
                      <a:pt x="0" y="76"/>
                      <a:pt x="1" y="76"/>
                      <a:pt x="1" y="76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2" y="64"/>
                      <a:pt x="2" y="64"/>
                      <a:pt x="2" y="64"/>
                    </a:cubicBezTo>
                    <a:lnTo>
                      <a:pt x="0" y="7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1"/>
              <p:cNvSpPr/>
              <p:nvPr/>
            </p:nvSpPr>
            <p:spPr>
              <a:xfrm>
                <a:off x="-603995" y="1258665"/>
                <a:ext cx="406653" cy="699822"/>
              </a:xfrm>
              <a:custGeom>
                <a:avLst/>
                <a:gdLst/>
                <a:ahLst/>
                <a:cxnLst/>
                <a:rect l="l" t="t" r="r" b="b"/>
                <a:pathLst>
                  <a:path w="37" h="63" extrusionOk="0">
                    <a:moveTo>
                      <a:pt x="32" y="56"/>
                    </a:move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6" y="63"/>
                      <a:pt x="37" y="63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6" y="54"/>
                      <a:pt x="36" y="54"/>
                      <a:pt x="36" y="54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7"/>
                      <a:pt x="30" y="57"/>
                      <a:pt x="30" y="57"/>
                    </a:cubicBezTo>
                    <a:lnTo>
                      <a:pt x="32" y="5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21"/>
              <p:cNvSpPr/>
              <p:nvPr/>
            </p:nvSpPr>
            <p:spPr>
              <a:xfrm>
                <a:off x="-958635" y="1495091"/>
                <a:ext cx="695094" cy="505952"/>
              </a:xfrm>
              <a:custGeom>
                <a:avLst/>
                <a:gdLst/>
                <a:ahLst/>
                <a:cxnLst/>
                <a:rect l="l" t="t" r="r" b="b"/>
                <a:pathLst>
                  <a:path w="63" h="46" extrusionOk="0">
                    <a:moveTo>
                      <a:pt x="56" y="41"/>
                    </a:moveTo>
                    <a:cubicBezTo>
                      <a:pt x="62" y="46"/>
                      <a:pt x="62" y="46"/>
                      <a:pt x="62" y="46"/>
                    </a:cubicBezTo>
                    <a:cubicBezTo>
                      <a:pt x="62" y="45"/>
                      <a:pt x="63" y="45"/>
                      <a:pt x="63" y="44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4" y="43"/>
                      <a:pt x="54" y="43"/>
                      <a:pt x="54" y="43"/>
                    </a:cubicBezTo>
                    <a:lnTo>
                      <a:pt x="56" y="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21"/>
              <p:cNvSpPr/>
              <p:nvPr/>
            </p:nvSpPr>
            <p:spPr>
              <a:xfrm>
                <a:off x="-98043" y="1282308"/>
                <a:ext cx="520138" cy="718736"/>
              </a:xfrm>
              <a:custGeom>
                <a:avLst/>
                <a:gdLst/>
                <a:ahLst/>
                <a:cxnLst/>
                <a:rect l="l" t="t" r="r" b="b"/>
                <a:pathLst>
                  <a:path w="47" h="65" extrusionOk="0">
                    <a:moveTo>
                      <a:pt x="7" y="56"/>
                    </a:moveTo>
                    <a:cubicBezTo>
                      <a:pt x="0" y="63"/>
                      <a:pt x="0" y="63"/>
                      <a:pt x="0" y="63"/>
                    </a:cubicBezTo>
                    <a:cubicBezTo>
                      <a:pt x="0" y="64"/>
                      <a:pt x="1" y="64"/>
                      <a:pt x="1" y="65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5" y="54"/>
                      <a:pt x="5" y="54"/>
                      <a:pt x="5" y="54"/>
                    </a:cubicBezTo>
                    <a:lnTo>
                      <a:pt x="7" y="5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21"/>
              <p:cNvSpPr/>
              <p:nvPr/>
            </p:nvSpPr>
            <p:spPr>
              <a:xfrm>
                <a:off x="-1081577" y="1726789"/>
                <a:ext cx="784936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71" h="30" extrusionOk="0">
                    <a:moveTo>
                      <a:pt x="58" y="30"/>
                    </a:moveTo>
                    <a:cubicBezTo>
                      <a:pt x="58" y="29"/>
                      <a:pt x="58" y="29"/>
                      <a:pt x="58" y="29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1" y="30"/>
                      <a:pt x="71" y="29"/>
                      <a:pt x="71" y="29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" y="26"/>
                      <a:pt x="9" y="26"/>
                      <a:pt x="9" y="26"/>
                    </a:cubicBezTo>
                    <a:lnTo>
                      <a:pt x="58" y="3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21"/>
              <p:cNvSpPr/>
              <p:nvPr/>
            </p:nvSpPr>
            <p:spPr>
              <a:xfrm>
                <a:off x="-64943" y="1627490"/>
                <a:ext cx="751836" cy="416110"/>
              </a:xfrm>
              <a:custGeom>
                <a:avLst/>
                <a:gdLst/>
                <a:ahLst/>
                <a:cxnLst/>
                <a:rect l="l" t="t" r="r" b="b"/>
                <a:pathLst>
                  <a:path w="68" h="38" extrusionOk="0">
                    <a:moveTo>
                      <a:pt x="13" y="37"/>
                    </a:moveTo>
                    <a:cubicBezTo>
                      <a:pt x="62" y="27"/>
                      <a:pt x="62" y="27"/>
                      <a:pt x="62" y="27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7"/>
                      <a:pt x="0" y="38"/>
                      <a:pt x="1" y="38"/>
                    </a:cubicBezTo>
                    <a:cubicBezTo>
                      <a:pt x="13" y="35"/>
                      <a:pt x="13" y="35"/>
                      <a:pt x="13" y="35"/>
                    </a:cubicBezTo>
                    <a:lnTo>
                      <a:pt x="13" y="3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21"/>
              <p:cNvSpPr/>
              <p:nvPr/>
            </p:nvSpPr>
            <p:spPr>
              <a:xfrm>
                <a:off x="-98043" y="2142900"/>
                <a:ext cx="576880" cy="676180"/>
              </a:xfrm>
              <a:custGeom>
                <a:avLst/>
                <a:gdLst/>
                <a:ahLst/>
                <a:cxnLst/>
                <a:rect l="l" t="t" r="r" b="b"/>
                <a:pathLst>
                  <a:path w="52" h="61" extrusionOk="0">
                    <a:moveTo>
                      <a:pt x="10" y="7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11" y="6"/>
                      <a:pt x="11" y="6"/>
                      <a:pt x="11" y="6"/>
                    </a:cubicBezTo>
                    <a:lnTo>
                      <a:pt x="10" y="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21"/>
              <p:cNvSpPr/>
              <p:nvPr/>
            </p:nvSpPr>
            <p:spPr>
              <a:xfrm>
                <a:off x="-140600" y="2190185"/>
                <a:ext cx="307354" cy="827492"/>
              </a:xfrm>
              <a:custGeom>
                <a:avLst/>
                <a:gdLst/>
                <a:ahLst/>
                <a:cxnLst/>
                <a:rect l="l" t="t" r="r" b="b"/>
                <a:pathLst>
                  <a:path w="28" h="75" extrusionOk="0">
                    <a:moveTo>
                      <a:pt x="5" y="1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7" y="10"/>
                      <a:pt x="7" y="10"/>
                      <a:pt x="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1"/>
              <p:cNvSpPr/>
              <p:nvPr/>
            </p:nvSpPr>
            <p:spPr>
              <a:xfrm>
                <a:off x="-64943" y="2076700"/>
                <a:ext cx="784936" cy="25534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3" extrusionOk="0">
                    <a:moveTo>
                      <a:pt x="7" y="0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71" y="3"/>
                      <a:pt x="71" y="3"/>
                      <a:pt x="71" y="3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21"/>
              <p:cNvSpPr/>
              <p:nvPr/>
            </p:nvSpPr>
            <p:spPr>
              <a:xfrm>
                <a:off x="-901893" y="2166542"/>
                <a:ext cx="661994" cy="5437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54" y="8"/>
                    </a:moveTo>
                    <a:cubicBezTo>
                      <a:pt x="60" y="1"/>
                      <a:pt x="60" y="1"/>
                      <a:pt x="60" y="1"/>
                    </a:cubicBezTo>
                    <a:cubicBezTo>
                      <a:pt x="59" y="1"/>
                      <a:pt x="59" y="0"/>
                      <a:pt x="58" y="0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56" y="9"/>
                      <a:pt x="56" y="9"/>
                      <a:pt x="56" y="9"/>
                    </a:cubicBezTo>
                    <a:lnTo>
                      <a:pt x="54" y="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21"/>
              <p:cNvSpPr/>
              <p:nvPr/>
            </p:nvSpPr>
            <p:spPr>
              <a:xfrm>
                <a:off x="-1067391" y="2100343"/>
                <a:ext cx="770750" cy="297897"/>
              </a:xfrm>
              <a:custGeom>
                <a:avLst/>
                <a:gdLst/>
                <a:ahLst/>
                <a:cxnLst/>
                <a:rect l="l" t="t" r="r" b="b"/>
                <a:pathLst>
                  <a:path w="70" h="27" extrusionOk="0">
                    <a:moveTo>
                      <a:pt x="65" y="6"/>
                    </a:moveTo>
                    <a:cubicBezTo>
                      <a:pt x="65" y="5"/>
                      <a:pt x="65" y="5"/>
                      <a:pt x="65" y="5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1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1" y="27"/>
                      <a:pt x="21" y="27"/>
                      <a:pt x="21" y="27"/>
                    </a:cubicBezTo>
                    <a:lnTo>
                      <a:pt x="65" y="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1"/>
              <p:cNvSpPr/>
              <p:nvPr/>
            </p:nvSpPr>
            <p:spPr>
              <a:xfrm>
                <a:off x="-504696" y="2199642"/>
                <a:ext cx="330997" cy="718736"/>
              </a:xfrm>
              <a:custGeom>
                <a:avLst/>
                <a:gdLst/>
                <a:ahLst/>
                <a:cxnLst/>
                <a:rect l="l" t="t" r="r" b="b"/>
                <a:pathLst>
                  <a:path w="30" h="65" extrusionOk="0">
                    <a:moveTo>
                      <a:pt x="29" y="0"/>
                    </a:moveTo>
                    <a:cubicBezTo>
                      <a:pt x="29" y="0"/>
                      <a:pt x="28" y="0"/>
                      <a:pt x="27" y="0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7"/>
                      <a:pt x="28" y="7"/>
                      <a:pt x="28" y="7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21"/>
              <p:cNvSpPr/>
              <p:nvPr/>
            </p:nvSpPr>
            <p:spPr>
              <a:xfrm>
                <a:off x="-504696" y="2596838"/>
                <a:ext cx="870049" cy="2302793"/>
              </a:xfrm>
              <a:custGeom>
                <a:avLst/>
                <a:gdLst/>
                <a:ahLst/>
                <a:cxnLst/>
                <a:rect l="l" t="t" r="r" b="b"/>
                <a:pathLst>
                  <a:path w="184" h="487" extrusionOk="0">
                    <a:moveTo>
                      <a:pt x="184" y="487"/>
                    </a:moveTo>
                    <a:lnTo>
                      <a:pt x="0" y="487"/>
                    </a:lnTo>
                    <a:lnTo>
                      <a:pt x="30" y="24"/>
                    </a:lnTo>
                    <a:lnTo>
                      <a:pt x="42" y="26"/>
                    </a:lnTo>
                    <a:lnTo>
                      <a:pt x="12" y="475"/>
                    </a:lnTo>
                    <a:lnTo>
                      <a:pt x="170" y="475"/>
                    </a:lnTo>
                    <a:lnTo>
                      <a:pt x="96" y="3"/>
                    </a:lnTo>
                    <a:lnTo>
                      <a:pt x="107" y="0"/>
                    </a:lnTo>
                    <a:lnTo>
                      <a:pt x="184" y="48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21"/>
              <p:cNvSpPr/>
              <p:nvPr/>
            </p:nvSpPr>
            <p:spPr>
              <a:xfrm>
                <a:off x="-462140" y="2246927"/>
                <a:ext cx="695094" cy="2652705"/>
              </a:xfrm>
              <a:custGeom>
                <a:avLst/>
                <a:gdLst/>
                <a:ahLst/>
                <a:cxnLst/>
                <a:rect l="l" t="t" r="r" b="b"/>
                <a:pathLst>
                  <a:path w="63" h="240" extrusionOk="0">
                    <a:moveTo>
                      <a:pt x="24" y="240"/>
                    </a:moveTo>
                    <a:cubicBezTo>
                      <a:pt x="23" y="240"/>
                      <a:pt x="22" y="240"/>
                      <a:pt x="22" y="239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68"/>
                      <a:pt x="1" y="167"/>
                      <a:pt x="1" y="167"/>
                    </a:cubicBezTo>
                    <a:cubicBezTo>
                      <a:pt x="2" y="166"/>
                      <a:pt x="2" y="166"/>
                      <a:pt x="3" y="166"/>
                    </a:cubicBezTo>
                    <a:cubicBezTo>
                      <a:pt x="22" y="166"/>
                      <a:pt x="22" y="166"/>
                      <a:pt x="22" y="166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1"/>
                      <a:pt x="23" y="0"/>
                      <a:pt x="24" y="0"/>
                    </a:cubicBezTo>
                    <a:cubicBezTo>
                      <a:pt x="26" y="0"/>
                      <a:pt x="27" y="1"/>
                      <a:pt x="27" y="3"/>
                    </a:cubicBezTo>
                    <a:cubicBezTo>
                      <a:pt x="27" y="166"/>
                      <a:pt x="27" y="166"/>
                      <a:pt x="27" y="166"/>
                    </a:cubicBezTo>
                    <a:cubicBezTo>
                      <a:pt x="61" y="166"/>
                      <a:pt x="61" y="166"/>
                      <a:pt x="61" y="166"/>
                    </a:cubicBezTo>
                    <a:cubicBezTo>
                      <a:pt x="62" y="166"/>
                      <a:pt x="63" y="167"/>
                      <a:pt x="63" y="168"/>
                    </a:cubicBezTo>
                    <a:cubicBezTo>
                      <a:pt x="63" y="170"/>
                      <a:pt x="62" y="171"/>
                      <a:pt x="61" y="171"/>
                    </a:cubicBezTo>
                    <a:cubicBezTo>
                      <a:pt x="27" y="171"/>
                      <a:pt x="27" y="171"/>
                      <a:pt x="27" y="171"/>
                    </a:cubicBezTo>
                    <a:cubicBezTo>
                      <a:pt x="27" y="238"/>
                      <a:pt x="27" y="238"/>
                      <a:pt x="27" y="238"/>
                    </a:cubicBezTo>
                    <a:cubicBezTo>
                      <a:pt x="27" y="239"/>
                      <a:pt x="26" y="240"/>
                      <a:pt x="25" y="240"/>
                    </a:cubicBezTo>
                    <a:cubicBezTo>
                      <a:pt x="24" y="240"/>
                      <a:pt x="24" y="240"/>
                      <a:pt x="24" y="240"/>
                    </a:cubicBezTo>
                    <a:close/>
                    <a:moveTo>
                      <a:pt x="7" y="171"/>
                    </a:moveTo>
                    <a:cubicBezTo>
                      <a:pt x="22" y="220"/>
                      <a:pt x="22" y="220"/>
                      <a:pt x="22" y="220"/>
                    </a:cubicBezTo>
                    <a:cubicBezTo>
                      <a:pt x="22" y="171"/>
                      <a:pt x="22" y="171"/>
                      <a:pt x="22" y="171"/>
                    </a:cubicBezTo>
                    <a:lnTo>
                      <a:pt x="7" y="17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1"/>
              <p:cNvSpPr/>
              <p:nvPr/>
            </p:nvSpPr>
            <p:spPr>
              <a:xfrm>
                <a:off x="-230442" y="4067410"/>
                <a:ext cx="477581" cy="832221"/>
              </a:xfrm>
              <a:custGeom>
                <a:avLst/>
                <a:gdLst/>
                <a:ahLst/>
                <a:cxnLst/>
                <a:rect l="l" t="t" r="r" b="b"/>
                <a:pathLst>
                  <a:path w="43" h="75" extrusionOk="0">
                    <a:moveTo>
                      <a:pt x="3" y="75"/>
                    </a:moveTo>
                    <a:cubicBezTo>
                      <a:pt x="3" y="75"/>
                      <a:pt x="2" y="75"/>
                      <a:pt x="2" y="75"/>
                    </a:cubicBezTo>
                    <a:cubicBezTo>
                      <a:pt x="1" y="74"/>
                      <a:pt x="0" y="73"/>
                      <a:pt x="1" y="72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38" y="1"/>
                      <a:pt x="40" y="0"/>
                      <a:pt x="41" y="1"/>
                    </a:cubicBezTo>
                    <a:cubicBezTo>
                      <a:pt x="42" y="2"/>
                      <a:pt x="43" y="3"/>
                      <a:pt x="42" y="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4" y="75"/>
                      <a:pt x="3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21"/>
              <p:cNvSpPr/>
              <p:nvPr/>
            </p:nvSpPr>
            <p:spPr>
              <a:xfrm>
                <a:off x="-429040" y="3381774"/>
                <a:ext cx="628894" cy="453939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54" y="41"/>
                    </a:moveTo>
                    <a:cubicBezTo>
                      <a:pt x="2" y="41"/>
                      <a:pt x="2" y="41"/>
                      <a:pt x="2" y="41"/>
                    </a:cubicBezTo>
                    <a:cubicBezTo>
                      <a:pt x="1" y="41"/>
                      <a:pt x="1" y="40"/>
                      <a:pt x="0" y="40"/>
                    </a:cubicBezTo>
                    <a:cubicBezTo>
                      <a:pt x="0" y="39"/>
                      <a:pt x="0" y="38"/>
                      <a:pt x="0" y="3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5"/>
                      <a:pt x="5" y="4"/>
                      <a:pt x="5" y="3"/>
                    </a:cubicBezTo>
                    <a:cubicBezTo>
                      <a:pt x="5" y="1"/>
                      <a:pt x="6" y="0"/>
                      <a:pt x="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0" y="0"/>
                      <a:pt x="51" y="1"/>
                      <a:pt x="51" y="3"/>
                    </a:cubicBezTo>
                    <a:cubicBezTo>
                      <a:pt x="51" y="4"/>
                      <a:pt x="50" y="5"/>
                      <a:pt x="4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7" y="39"/>
                      <a:pt x="56" y="39"/>
                    </a:cubicBezTo>
                    <a:cubicBezTo>
                      <a:pt x="56" y="40"/>
                      <a:pt x="55" y="41"/>
                      <a:pt x="54" y="41"/>
                    </a:cubicBezTo>
                    <a:close/>
                    <a:moveTo>
                      <a:pt x="7" y="36"/>
                    </a:moveTo>
                    <a:cubicBezTo>
                      <a:pt x="48" y="36"/>
                      <a:pt x="48" y="36"/>
                      <a:pt x="48" y="36"/>
                    </a:cubicBezTo>
                    <a:cubicBezTo>
                      <a:pt x="23" y="7"/>
                      <a:pt x="23" y="7"/>
                      <a:pt x="23" y="7"/>
                    </a:cubicBezTo>
                    <a:lnTo>
                      <a:pt x="7" y="3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21"/>
              <p:cNvSpPr/>
              <p:nvPr/>
            </p:nvSpPr>
            <p:spPr>
              <a:xfrm>
                <a:off x="-362841" y="3074419"/>
                <a:ext cx="444482" cy="56742"/>
              </a:xfrm>
              <a:custGeom>
                <a:avLst/>
                <a:gdLst/>
                <a:ahLst/>
                <a:cxnLst/>
                <a:rect l="l" t="t" r="r" b="b"/>
                <a:pathLst>
                  <a:path w="40" h="5" extrusionOk="0">
                    <a:moveTo>
                      <a:pt x="38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9" y="0"/>
                      <a:pt x="40" y="1"/>
                      <a:pt x="40" y="2"/>
                    </a:cubicBezTo>
                    <a:cubicBezTo>
                      <a:pt x="40" y="4"/>
                      <a:pt x="39" y="5"/>
                      <a:pt x="38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1"/>
              <p:cNvSpPr/>
              <p:nvPr/>
            </p:nvSpPr>
            <p:spPr>
              <a:xfrm>
                <a:off x="-98750" y="4603988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1"/>
            <p:cNvGrpSpPr/>
            <p:nvPr/>
          </p:nvGrpSpPr>
          <p:grpSpPr>
            <a:xfrm>
              <a:off x="-20863" y="4038225"/>
              <a:ext cx="9263700" cy="2542563"/>
              <a:chOff x="-20863" y="4038225"/>
              <a:chExt cx="9263700" cy="2542563"/>
            </a:xfrm>
          </p:grpSpPr>
          <p:sp>
            <p:nvSpPr>
              <p:cNvPr id="485" name="Google Shape;485;p21"/>
              <p:cNvSpPr/>
              <p:nvPr/>
            </p:nvSpPr>
            <p:spPr>
              <a:xfrm flipH="1">
                <a:off x="-20863" y="4800788"/>
                <a:ext cx="9263700" cy="1780001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31" extrusionOk="0">
                    <a:moveTo>
                      <a:pt x="782" y="8"/>
                    </a:moveTo>
                    <a:cubicBezTo>
                      <a:pt x="788" y="10"/>
                      <a:pt x="794" y="12"/>
                      <a:pt x="800" y="13"/>
                    </a:cubicBezTo>
                    <a:cubicBezTo>
                      <a:pt x="805" y="13"/>
                      <a:pt x="810" y="13"/>
                      <a:pt x="815" y="13"/>
                    </a:cubicBezTo>
                    <a:cubicBezTo>
                      <a:pt x="829" y="15"/>
                      <a:pt x="844" y="16"/>
                      <a:pt x="858" y="14"/>
                    </a:cubicBezTo>
                    <a:cubicBezTo>
                      <a:pt x="863" y="13"/>
                      <a:pt x="868" y="11"/>
                      <a:pt x="873" y="11"/>
                    </a:cubicBezTo>
                    <a:cubicBezTo>
                      <a:pt x="880" y="10"/>
                      <a:pt x="886" y="11"/>
                      <a:pt x="893" y="11"/>
                    </a:cubicBezTo>
                    <a:cubicBezTo>
                      <a:pt x="903" y="11"/>
                      <a:pt x="913" y="7"/>
                      <a:pt x="923" y="8"/>
                    </a:cubicBezTo>
                    <a:cubicBezTo>
                      <a:pt x="929" y="9"/>
                      <a:pt x="937" y="10"/>
                      <a:pt x="943" y="11"/>
                    </a:cubicBezTo>
                    <a:cubicBezTo>
                      <a:pt x="950" y="13"/>
                      <a:pt x="955" y="13"/>
                      <a:pt x="963" y="13"/>
                    </a:cubicBezTo>
                    <a:cubicBezTo>
                      <a:pt x="970" y="13"/>
                      <a:pt x="977" y="12"/>
                      <a:pt x="983" y="13"/>
                    </a:cubicBezTo>
                    <a:cubicBezTo>
                      <a:pt x="989" y="14"/>
                      <a:pt x="994" y="14"/>
                      <a:pt x="1001" y="14"/>
                    </a:cubicBezTo>
                    <a:cubicBezTo>
                      <a:pt x="1015" y="14"/>
                      <a:pt x="1029" y="14"/>
                      <a:pt x="1043" y="14"/>
                    </a:cubicBezTo>
                    <a:cubicBezTo>
                      <a:pt x="1043" y="14"/>
                      <a:pt x="1045" y="14"/>
                      <a:pt x="1045" y="14"/>
                    </a:cubicBezTo>
                    <a:cubicBezTo>
                      <a:pt x="1045" y="14"/>
                      <a:pt x="1045" y="231"/>
                      <a:pt x="1045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231"/>
                      <a:pt x="0" y="14"/>
                      <a:pt x="0" y="14"/>
                    </a:cubicBezTo>
                    <a:cubicBezTo>
                      <a:pt x="0" y="12"/>
                      <a:pt x="41" y="16"/>
                      <a:pt x="44" y="16"/>
                    </a:cubicBezTo>
                    <a:cubicBezTo>
                      <a:pt x="55" y="17"/>
                      <a:pt x="66" y="15"/>
                      <a:pt x="77" y="13"/>
                    </a:cubicBezTo>
                    <a:cubicBezTo>
                      <a:pt x="87" y="11"/>
                      <a:pt x="98" y="10"/>
                      <a:pt x="108" y="9"/>
                    </a:cubicBezTo>
                    <a:cubicBezTo>
                      <a:pt x="114" y="8"/>
                      <a:pt x="121" y="10"/>
                      <a:pt x="127" y="9"/>
                    </a:cubicBezTo>
                    <a:cubicBezTo>
                      <a:pt x="136" y="8"/>
                      <a:pt x="144" y="6"/>
                      <a:pt x="154" y="6"/>
                    </a:cubicBezTo>
                    <a:cubicBezTo>
                      <a:pt x="164" y="5"/>
                      <a:pt x="174" y="8"/>
                      <a:pt x="184" y="8"/>
                    </a:cubicBezTo>
                    <a:cubicBezTo>
                      <a:pt x="193" y="8"/>
                      <a:pt x="202" y="9"/>
                      <a:pt x="211" y="9"/>
                    </a:cubicBezTo>
                    <a:cubicBezTo>
                      <a:pt x="216" y="9"/>
                      <a:pt x="216" y="9"/>
                      <a:pt x="220" y="12"/>
                    </a:cubicBezTo>
                    <a:cubicBezTo>
                      <a:pt x="224" y="14"/>
                      <a:pt x="226" y="14"/>
                      <a:pt x="231" y="13"/>
                    </a:cubicBezTo>
                    <a:cubicBezTo>
                      <a:pt x="240" y="12"/>
                      <a:pt x="248" y="14"/>
                      <a:pt x="256" y="13"/>
                    </a:cubicBezTo>
                    <a:cubicBezTo>
                      <a:pt x="265" y="11"/>
                      <a:pt x="276" y="13"/>
                      <a:pt x="286" y="12"/>
                    </a:cubicBezTo>
                    <a:cubicBezTo>
                      <a:pt x="300" y="12"/>
                      <a:pt x="313" y="12"/>
                      <a:pt x="327" y="8"/>
                    </a:cubicBezTo>
                    <a:cubicBezTo>
                      <a:pt x="337" y="5"/>
                      <a:pt x="348" y="1"/>
                      <a:pt x="359" y="1"/>
                    </a:cubicBezTo>
                    <a:cubicBezTo>
                      <a:pt x="367" y="0"/>
                      <a:pt x="374" y="5"/>
                      <a:pt x="382" y="6"/>
                    </a:cubicBezTo>
                    <a:cubicBezTo>
                      <a:pt x="392" y="7"/>
                      <a:pt x="401" y="8"/>
                      <a:pt x="411" y="9"/>
                    </a:cubicBezTo>
                    <a:cubicBezTo>
                      <a:pt x="419" y="10"/>
                      <a:pt x="426" y="13"/>
                      <a:pt x="434" y="13"/>
                    </a:cubicBezTo>
                    <a:cubicBezTo>
                      <a:pt x="442" y="13"/>
                      <a:pt x="450" y="16"/>
                      <a:pt x="459" y="16"/>
                    </a:cubicBezTo>
                    <a:cubicBezTo>
                      <a:pt x="463" y="15"/>
                      <a:pt x="467" y="14"/>
                      <a:pt x="471" y="15"/>
                    </a:cubicBezTo>
                    <a:cubicBezTo>
                      <a:pt x="475" y="15"/>
                      <a:pt x="479" y="16"/>
                      <a:pt x="484" y="16"/>
                    </a:cubicBezTo>
                    <a:cubicBezTo>
                      <a:pt x="490" y="16"/>
                      <a:pt x="496" y="14"/>
                      <a:pt x="502" y="15"/>
                    </a:cubicBezTo>
                    <a:cubicBezTo>
                      <a:pt x="508" y="15"/>
                      <a:pt x="514" y="16"/>
                      <a:pt x="521" y="15"/>
                    </a:cubicBezTo>
                    <a:cubicBezTo>
                      <a:pt x="525" y="14"/>
                      <a:pt x="530" y="13"/>
                      <a:pt x="534" y="12"/>
                    </a:cubicBezTo>
                    <a:cubicBezTo>
                      <a:pt x="545" y="12"/>
                      <a:pt x="557" y="15"/>
                      <a:pt x="568" y="15"/>
                    </a:cubicBezTo>
                    <a:cubicBezTo>
                      <a:pt x="586" y="14"/>
                      <a:pt x="604" y="11"/>
                      <a:pt x="622" y="12"/>
                    </a:cubicBezTo>
                    <a:cubicBezTo>
                      <a:pt x="636" y="13"/>
                      <a:pt x="650" y="11"/>
                      <a:pt x="664" y="10"/>
                    </a:cubicBezTo>
                    <a:cubicBezTo>
                      <a:pt x="670" y="10"/>
                      <a:pt x="675" y="12"/>
                      <a:pt x="680" y="13"/>
                    </a:cubicBezTo>
                    <a:cubicBezTo>
                      <a:pt x="685" y="15"/>
                      <a:pt x="690" y="15"/>
                      <a:pt x="695" y="14"/>
                    </a:cubicBezTo>
                    <a:cubicBezTo>
                      <a:pt x="701" y="14"/>
                      <a:pt x="707" y="13"/>
                      <a:pt x="713" y="13"/>
                    </a:cubicBezTo>
                    <a:cubicBezTo>
                      <a:pt x="718" y="14"/>
                      <a:pt x="722" y="15"/>
                      <a:pt x="727" y="14"/>
                    </a:cubicBezTo>
                    <a:cubicBezTo>
                      <a:pt x="737" y="14"/>
                      <a:pt x="747" y="11"/>
                      <a:pt x="757" y="10"/>
                    </a:cubicBezTo>
                    <a:cubicBezTo>
                      <a:pt x="765" y="9"/>
                      <a:pt x="774" y="6"/>
                      <a:pt x="782" y="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1"/>
              <p:cNvSpPr/>
              <p:nvPr/>
            </p:nvSpPr>
            <p:spPr>
              <a:xfrm>
                <a:off x="8339175" y="4038225"/>
                <a:ext cx="851499" cy="99052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6" extrusionOk="0">
                    <a:moveTo>
                      <a:pt x="117" y="66"/>
                    </a:moveTo>
                    <a:cubicBezTo>
                      <a:pt x="118" y="69"/>
                      <a:pt x="117" y="71"/>
                      <a:pt x="120" y="71"/>
                    </a:cubicBezTo>
                    <a:cubicBezTo>
                      <a:pt x="122" y="72"/>
                      <a:pt x="125" y="71"/>
                      <a:pt x="126" y="71"/>
                    </a:cubicBezTo>
                    <a:cubicBezTo>
                      <a:pt x="126" y="65"/>
                      <a:pt x="121" y="65"/>
                      <a:pt x="118" y="61"/>
                    </a:cubicBezTo>
                    <a:cubicBezTo>
                      <a:pt x="115" y="57"/>
                      <a:pt x="114" y="50"/>
                      <a:pt x="111" y="46"/>
                    </a:cubicBezTo>
                    <a:cubicBezTo>
                      <a:pt x="111" y="45"/>
                      <a:pt x="110" y="44"/>
                      <a:pt x="110" y="43"/>
                    </a:cubicBezTo>
                    <a:cubicBezTo>
                      <a:pt x="106" y="38"/>
                      <a:pt x="100" y="32"/>
                      <a:pt x="94" y="29"/>
                    </a:cubicBezTo>
                    <a:cubicBezTo>
                      <a:pt x="88" y="25"/>
                      <a:pt x="83" y="27"/>
                      <a:pt x="77" y="28"/>
                    </a:cubicBezTo>
                    <a:cubicBezTo>
                      <a:pt x="71" y="29"/>
                      <a:pt x="65" y="31"/>
                      <a:pt x="59" y="32"/>
                    </a:cubicBezTo>
                    <a:cubicBezTo>
                      <a:pt x="54" y="33"/>
                      <a:pt x="50" y="31"/>
                      <a:pt x="45" y="31"/>
                    </a:cubicBezTo>
                    <a:cubicBezTo>
                      <a:pt x="45" y="27"/>
                      <a:pt x="45" y="22"/>
                      <a:pt x="43" y="19"/>
                    </a:cubicBezTo>
                    <a:cubicBezTo>
                      <a:pt x="47" y="19"/>
                      <a:pt x="50" y="19"/>
                      <a:pt x="52" y="17"/>
                    </a:cubicBezTo>
                    <a:cubicBezTo>
                      <a:pt x="54" y="14"/>
                      <a:pt x="55" y="4"/>
                      <a:pt x="53" y="2"/>
                    </a:cubicBezTo>
                    <a:cubicBezTo>
                      <a:pt x="50" y="4"/>
                      <a:pt x="48" y="7"/>
                      <a:pt x="45" y="9"/>
                    </a:cubicBezTo>
                    <a:cubicBezTo>
                      <a:pt x="43" y="11"/>
                      <a:pt x="40" y="12"/>
                      <a:pt x="38" y="12"/>
                    </a:cubicBezTo>
                    <a:cubicBezTo>
                      <a:pt x="38" y="12"/>
                      <a:pt x="38" y="12"/>
                      <a:pt x="37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8" y="10"/>
                      <a:pt x="38" y="8"/>
                      <a:pt x="38" y="6"/>
                    </a:cubicBezTo>
                    <a:cubicBezTo>
                      <a:pt x="38" y="4"/>
                      <a:pt x="37" y="2"/>
                      <a:pt x="36" y="1"/>
                    </a:cubicBezTo>
                    <a:cubicBezTo>
                      <a:pt x="35" y="2"/>
                      <a:pt x="35" y="4"/>
                      <a:pt x="35" y="4"/>
                    </a:cubicBezTo>
                    <a:cubicBezTo>
                      <a:pt x="35" y="5"/>
                      <a:pt x="34" y="7"/>
                      <a:pt x="34" y="7"/>
                    </a:cubicBezTo>
                    <a:cubicBezTo>
                      <a:pt x="33" y="8"/>
                      <a:pt x="32" y="9"/>
                      <a:pt x="31" y="10"/>
                    </a:cubicBezTo>
                    <a:cubicBezTo>
                      <a:pt x="28" y="9"/>
                      <a:pt x="25" y="9"/>
                      <a:pt x="22" y="10"/>
                    </a:cubicBezTo>
                    <a:cubicBezTo>
                      <a:pt x="20" y="8"/>
                      <a:pt x="19" y="6"/>
                      <a:pt x="19" y="3"/>
                    </a:cubicBezTo>
                    <a:cubicBezTo>
                      <a:pt x="18" y="2"/>
                      <a:pt x="19" y="0"/>
                      <a:pt x="17" y="1"/>
                    </a:cubicBezTo>
                    <a:cubicBezTo>
                      <a:pt x="16" y="2"/>
                      <a:pt x="16" y="5"/>
                      <a:pt x="15" y="6"/>
                    </a:cubicBezTo>
                    <a:cubicBezTo>
                      <a:pt x="15" y="8"/>
                      <a:pt x="15" y="10"/>
                      <a:pt x="17" y="12"/>
                    </a:cubicBezTo>
                    <a:cubicBezTo>
                      <a:pt x="16" y="12"/>
                      <a:pt x="16" y="12"/>
                      <a:pt x="16" y="13"/>
                    </a:cubicBezTo>
                    <a:cubicBezTo>
                      <a:pt x="10" y="12"/>
                      <a:pt x="7" y="3"/>
                      <a:pt x="1" y="1"/>
                    </a:cubicBezTo>
                    <a:cubicBezTo>
                      <a:pt x="0" y="6"/>
                      <a:pt x="1" y="13"/>
                      <a:pt x="5" y="16"/>
                    </a:cubicBezTo>
                    <a:cubicBezTo>
                      <a:pt x="7" y="17"/>
                      <a:pt x="9" y="18"/>
                      <a:pt x="12" y="18"/>
                    </a:cubicBezTo>
                    <a:cubicBezTo>
                      <a:pt x="12" y="18"/>
                      <a:pt x="13" y="18"/>
                      <a:pt x="13" y="18"/>
                    </a:cubicBezTo>
                    <a:cubicBezTo>
                      <a:pt x="12" y="23"/>
                      <a:pt x="15" y="31"/>
                      <a:pt x="14" y="36"/>
                    </a:cubicBezTo>
                    <a:cubicBezTo>
                      <a:pt x="13" y="40"/>
                      <a:pt x="11" y="46"/>
                      <a:pt x="15" y="48"/>
                    </a:cubicBezTo>
                    <a:cubicBezTo>
                      <a:pt x="18" y="50"/>
                      <a:pt x="20" y="50"/>
                      <a:pt x="22" y="49"/>
                    </a:cubicBezTo>
                    <a:cubicBezTo>
                      <a:pt x="23" y="55"/>
                      <a:pt x="20" y="61"/>
                      <a:pt x="21" y="67"/>
                    </a:cubicBezTo>
                    <a:cubicBezTo>
                      <a:pt x="21" y="71"/>
                      <a:pt x="25" y="75"/>
                      <a:pt x="26" y="79"/>
                    </a:cubicBezTo>
                    <a:cubicBezTo>
                      <a:pt x="27" y="87"/>
                      <a:pt x="28" y="95"/>
                      <a:pt x="28" y="103"/>
                    </a:cubicBezTo>
                    <a:cubicBezTo>
                      <a:pt x="28" y="110"/>
                      <a:pt x="29" y="119"/>
                      <a:pt x="27" y="126"/>
                    </a:cubicBezTo>
                    <a:cubicBezTo>
                      <a:pt x="27" y="129"/>
                      <a:pt x="26" y="132"/>
                      <a:pt x="25" y="135"/>
                    </a:cubicBezTo>
                    <a:cubicBezTo>
                      <a:pt x="24" y="138"/>
                      <a:pt x="22" y="140"/>
                      <a:pt x="21" y="143"/>
                    </a:cubicBezTo>
                    <a:cubicBezTo>
                      <a:pt x="22" y="145"/>
                      <a:pt x="30" y="144"/>
                      <a:pt x="31" y="143"/>
                    </a:cubicBezTo>
                    <a:cubicBezTo>
                      <a:pt x="34" y="142"/>
                      <a:pt x="31" y="137"/>
                      <a:pt x="34" y="135"/>
                    </a:cubicBezTo>
                    <a:cubicBezTo>
                      <a:pt x="35" y="134"/>
                      <a:pt x="36" y="135"/>
                      <a:pt x="37" y="133"/>
                    </a:cubicBezTo>
                    <a:cubicBezTo>
                      <a:pt x="37" y="132"/>
                      <a:pt x="36" y="129"/>
                      <a:pt x="36" y="127"/>
                    </a:cubicBezTo>
                    <a:cubicBezTo>
                      <a:pt x="35" y="118"/>
                      <a:pt x="38" y="111"/>
                      <a:pt x="40" y="102"/>
                    </a:cubicBezTo>
                    <a:cubicBezTo>
                      <a:pt x="41" y="99"/>
                      <a:pt x="40" y="93"/>
                      <a:pt x="41" y="91"/>
                    </a:cubicBezTo>
                    <a:cubicBezTo>
                      <a:pt x="43" y="90"/>
                      <a:pt x="47" y="90"/>
                      <a:pt x="48" y="91"/>
                    </a:cubicBezTo>
                    <a:cubicBezTo>
                      <a:pt x="50" y="94"/>
                      <a:pt x="48" y="100"/>
                      <a:pt x="49" y="103"/>
                    </a:cubicBezTo>
                    <a:cubicBezTo>
                      <a:pt x="50" y="108"/>
                      <a:pt x="52" y="112"/>
                      <a:pt x="52" y="117"/>
                    </a:cubicBezTo>
                    <a:cubicBezTo>
                      <a:pt x="52" y="121"/>
                      <a:pt x="51" y="126"/>
                      <a:pt x="50" y="130"/>
                    </a:cubicBezTo>
                    <a:cubicBezTo>
                      <a:pt x="50" y="132"/>
                      <a:pt x="50" y="135"/>
                      <a:pt x="49" y="137"/>
                    </a:cubicBezTo>
                    <a:cubicBezTo>
                      <a:pt x="49" y="139"/>
                      <a:pt x="48" y="141"/>
                      <a:pt x="48" y="144"/>
                    </a:cubicBezTo>
                    <a:cubicBezTo>
                      <a:pt x="50" y="145"/>
                      <a:pt x="56" y="146"/>
                      <a:pt x="59" y="145"/>
                    </a:cubicBezTo>
                    <a:cubicBezTo>
                      <a:pt x="62" y="143"/>
                      <a:pt x="60" y="137"/>
                      <a:pt x="60" y="134"/>
                    </a:cubicBezTo>
                    <a:cubicBezTo>
                      <a:pt x="61" y="132"/>
                      <a:pt x="62" y="131"/>
                      <a:pt x="62" y="129"/>
                    </a:cubicBezTo>
                    <a:cubicBezTo>
                      <a:pt x="62" y="126"/>
                      <a:pt x="61" y="123"/>
                      <a:pt x="61" y="120"/>
                    </a:cubicBezTo>
                    <a:cubicBezTo>
                      <a:pt x="60" y="115"/>
                      <a:pt x="63" y="111"/>
                      <a:pt x="65" y="106"/>
                    </a:cubicBezTo>
                    <a:cubicBezTo>
                      <a:pt x="66" y="103"/>
                      <a:pt x="67" y="99"/>
                      <a:pt x="67" y="95"/>
                    </a:cubicBezTo>
                    <a:cubicBezTo>
                      <a:pt x="67" y="93"/>
                      <a:pt x="66" y="89"/>
                      <a:pt x="70" y="88"/>
                    </a:cubicBezTo>
                    <a:cubicBezTo>
                      <a:pt x="72" y="88"/>
                      <a:pt x="74" y="88"/>
                      <a:pt x="75" y="90"/>
                    </a:cubicBezTo>
                    <a:cubicBezTo>
                      <a:pt x="78" y="92"/>
                      <a:pt x="81" y="97"/>
                      <a:pt x="82" y="100"/>
                    </a:cubicBezTo>
                    <a:cubicBezTo>
                      <a:pt x="83" y="104"/>
                      <a:pt x="81" y="109"/>
                      <a:pt x="81" y="113"/>
                    </a:cubicBezTo>
                    <a:cubicBezTo>
                      <a:pt x="80" y="119"/>
                      <a:pt x="78" y="122"/>
                      <a:pt x="75" y="127"/>
                    </a:cubicBezTo>
                    <a:cubicBezTo>
                      <a:pt x="73" y="131"/>
                      <a:pt x="70" y="134"/>
                      <a:pt x="68" y="139"/>
                    </a:cubicBezTo>
                    <a:cubicBezTo>
                      <a:pt x="70" y="140"/>
                      <a:pt x="73" y="139"/>
                      <a:pt x="74" y="139"/>
                    </a:cubicBezTo>
                    <a:cubicBezTo>
                      <a:pt x="77" y="139"/>
                      <a:pt x="78" y="140"/>
                      <a:pt x="80" y="139"/>
                    </a:cubicBezTo>
                    <a:cubicBezTo>
                      <a:pt x="81" y="137"/>
                      <a:pt x="82" y="135"/>
                      <a:pt x="81" y="132"/>
                    </a:cubicBezTo>
                    <a:cubicBezTo>
                      <a:pt x="84" y="131"/>
                      <a:pt x="86" y="127"/>
                      <a:pt x="86" y="124"/>
                    </a:cubicBezTo>
                    <a:cubicBezTo>
                      <a:pt x="87" y="123"/>
                      <a:pt x="86" y="122"/>
                      <a:pt x="87" y="120"/>
                    </a:cubicBezTo>
                    <a:cubicBezTo>
                      <a:pt x="88" y="118"/>
                      <a:pt x="90" y="116"/>
                      <a:pt x="91" y="113"/>
                    </a:cubicBezTo>
                    <a:cubicBezTo>
                      <a:pt x="93" y="110"/>
                      <a:pt x="95" y="106"/>
                      <a:pt x="95" y="102"/>
                    </a:cubicBezTo>
                    <a:cubicBezTo>
                      <a:pt x="95" y="98"/>
                      <a:pt x="93" y="95"/>
                      <a:pt x="91" y="92"/>
                    </a:cubicBezTo>
                    <a:cubicBezTo>
                      <a:pt x="90" y="89"/>
                      <a:pt x="88" y="86"/>
                      <a:pt x="91" y="83"/>
                    </a:cubicBezTo>
                    <a:cubicBezTo>
                      <a:pt x="92" y="84"/>
                      <a:pt x="93" y="84"/>
                      <a:pt x="95" y="85"/>
                    </a:cubicBezTo>
                    <a:cubicBezTo>
                      <a:pt x="96" y="86"/>
                      <a:pt x="97" y="88"/>
                      <a:pt x="99" y="90"/>
                    </a:cubicBezTo>
                    <a:cubicBezTo>
                      <a:pt x="100" y="92"/>
                      <a:pt x="102" y="93"/>
                      <a:pt x="104" y="94"/>
                    </a:cubicBezTo>
                    <a:cubicBezTo>
                      <a:pt x="107" y="96"/>
                      <a:pt x="108" y="96"/>
                      <a:pt x="109" y="100"/>
                    </a:cubicBezTo>
                    <a:cubicBezTo>
                      <a:pt x="109" y="107"/>
                      <a:pt x="108" y="116"/>
                      <a:pt x="110" y="123"/>
                    </a:cubicBezTo>
                    <a:cubicBezTo>
                      <a:pt x="111" y="126"/>
                      <a:pt x="111" y="130"/>
                      <a:pt x="111" y="133"/>
                    </a:cubicBezTo>
                    <a:cubicBezTo>
                      <a:pt x="111" y="135"/>
                      <a:pt x="110" y="137"/>
                      <a:pt x="110" y="140"/>
                    </a:cubicBezTo>
                    <a:cubicBezTo>
                      <a:pt x="112" y="139"/>
                      <a:pt x="113" y="140"/>
                      <a:pt x="115" y="140"/>
                    </a:cubicBezTo>
                    <a:cubicBezTo>
                      <a:pt x="118" y="139"/>
                      <a:pt x="119" y="139"/>
                      <a:pt x="122" y="139"/>
                    </a:cubicBezTo>
                    <a:cubicBezTo>
                      <a:pt x="122" y="136"/>
                      <a:pt x="120" y="132"/>
                      <a:pt x="119" y="129"/>
                    </a:cubicBezTo>
                    <a:cubicBezTo>
                      <a:pt x="119" y="125"/>
                      <a:pt x="118" y="122"/>
                      <a:pt x="118" y="118"/>
                    </a:cubicBezTo>
                    <a:cubicBezTo>
                      <a:pt x="117" y="113"/>
                      <a:pt x="119" y="108"/>
                      <a:pt x="119" y="102"/>
                    </a:cubicBezTo>
                    <a:cubicBezTo>
                      <a:pt x="120" y="97"/>
                      <a:pt x="119" y="95"/>
                      <a:pt x="116" y="91"/>
                    </a:cubicBezTo>
                    <a:cubicBezTo>
                      <a:pt x="114" y="86"/>
                      <a:pt x="110" y="79"/>
                      <a:pt x="110" y="73"/>
                    </a:cubicBezTo>
                    <a:cubicBezTo>
                      <a:pt x="110" y="70"/>
                      <a:pt x="112" y="66"/>
                      <a:pt x="112" y="63"/>
                    </a:cubicBezTo>
                    <a:cubicBezTo>
                      <a:pt x="112" y="60"/>
                      <a:pt x="113" y="58"/>
                      <a:pt x="113" y="55"/>
                    </a:cubicBezTo>
                    <a:cubicBezTo>
                      <a:pt x="113" y="56"/>
                      <a:pt x="114" y="57"/>
                      <a:pt x="114" y="58"/>
                    </a:cubicBezTo>
                    <a:cubicBezTo>
                      <a:pt x="115" y="61"/>
                      <a:pt x="116" y="63"/>
                      <a:pt x="117" y="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22"/>
          <p:cNvGrpSpPr/>
          <p:nvPr/>
        </p:nvGrpSpPr>
        <p:grpSpPr>
          <a:xfrm flipH="1">
            <a:off x="-515325" y="-189500"/>
            <a:ext cx="9875791" cy="1581275"/>
            <a:chOff x="-48350" y="-189500"/>
            <a:chExt cx="9875791" cy="1581275"/>
          </a:xfrm>
        </p:grpSpPr>
        <p:sp>
          <p:nvSpPr>
            <p:cNvPr id="489" name="Google Shape;489;p22"/>
            <p:cNvSpPr/>
            <p:nvPr/>
          </p:nvSpPr>
          <p:spPr>
            <a:xfrm>
              <a:off x="-48350" y="-1895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8710716" y="980350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1" name="Google Shape;491;p22"/>
          <p:cNvGrpSpPr/>
          <p:nvPr/>
        </p:nvGrpSpPr>
        <p:grpSpPr>
          <a:xfrm>
            <a:off x="-554925" y="3848026"/>
            <a:ext cx="10858624" cy="2732762"/>
            <a:chOff x="-554925" y="3848026"/>
            <a:chExt cx="10858624" cy="2732762"/>
          </a:xfrm>
        </p:grpSpPr>
        <p:grpSp>
          <p:nvGrpSpPr>
            <p:cNvPr id="492" name="Google Shape;492;p22"/>
            <p:cNvGrpSpPr/>
            <p:nvPr/>
          </p:nvGrpSpPr>
          <p:grpSpPr>
            <a:xfrm>
              <a:off x="-554925" y="3848026"/>
              <a:ext cx="9788244" cy="1802499"/>
              <a:chOff x="-554925" y="3848026"/>
              <a:chExt cx="9788244" cy="1802499"/>
            </a:xfrm>
          </p:grpSpPr>
          <p:sp>
            <p:nvSpPr>
              <p:cNvPr id="493" name="Google Shape;493;p22"/>
              <p:cNvSpPr/>
              <p:nvPr/>
            </p:nvSpPr>
            <p:spPr>
              <a:xfrm>
                <a:off x="-89307" y="4649900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22"/>
              <p:cNvSpPr/>
              <p:nvPr/>
            </p:nvSpPr>
            <p:spPr>
              <a:xfrm>
                <a:off x="-554925" y="3848026"/>
                <a:ext cx="1242500" cy="1193850"/>
              </a:xfrm>
              <a:custGeom>
                <a:avLst/>
                <a:gdLst/>
                <a:ahLst/>
                <a:cxnLst/>
                <a:rect l="l" t="t" r="r" b="b"/>
                <a:pathLst>
                  <a:path w="109" h="105" extrusionOk="0">
                    <a:moveTo>
                      <a:pt x="100" y="7"/>
                    </a:moveTo>
                    <a:cubicBezTo>
                      <a:pt x="102" y="6"/>
                      <a:pt x="103" y="2"/>
                      <a:pt x="102" y="0"/>
                    </a:cubicBezTo>
                    <a:cubicBezTo>
                      <a:pt x="101" y="2"/>
                      <a:pt x="101" y="3"/>
                      <a:pt x="99" y="4"/>
                    </a:cubicBezTo>
                    <a:cubicBezTo>
                      <a:pt x="98" y="5"/>
                      <a:pt x="97" y="5"/>
                      <a:pt x="95" y="5"/>
                    </a:cubicBezTo>
                    <a:cubicBezTo>
                      <a:pt x="95" y="5"/>
                      <a:pt x="94" y="5"/>
                      <a:pt x="93" y="5"/>
                    </a:cubicBezTo>
                    <a:cubicBezTo>
                      <a:pt x="91" y="5"/>
                      <a:pt x="88" y="4"/>
                      <a:pt x="86" y="4"/>
                    </a:cubicBezTo>
                    <a:cubicBezTo>
                      <a:pt x="86" y="5"/>
                      <a:pt x="86" y="5"/>
                      <a:pt x="85" y="5"/>
                    </a:cubicBezTo>
                    <a:cubicBezTo>
                      <a:pt x="84" y="5"/>
                      <a:pt x="83" y="5"/>
                      <a:pt x="83" y="4"/>
                    </a:cubicBezTo>
                    <a:cubicBezTo>
                      <a:pt x="81" y="3"/>
                      <a:pt x="81" y="1"/>
                      <a:pt x="80" y="0"/>
                    </a:cubicBezTo>
                    <a:cubicBezTo>
                      <a:pt x="79" y="1"/>
                      <a:pt x="79" y="2"/>
                      <a:pt x="79" y="4"/>
                    </a:cubicBezTo>
                    <a:cubicBezTo>
                      <a:pt x="79" y="5"/>
                      <a:pt x="80" y="6"/>
                      <a:pt x="80" y="8"/>
                    </a:cubicBezTo>
                    <a:cubicBezTo>
                      <a:pt x="76" y="6"/>
                      <a:pt x="74" y="11"/>
                      <a:pt x="72" y="13"/>
                    </a:cubicBezTo>
                    <a:cubicBezTo>
                      <a:pt x="74" y="15"/>
                      <a:pt x="79" y="15"/>
                      <a:pt x="82" y="13"/>
                    </a:cubicBezTo>
                    <a:cubicBezTo>
                      <a:pt x="81" y="16"/>
                      <a:pt x="80" y="19"/>
                      <a:pt x="79" y="21"/>
                    </a:cubicBezTo>
                    <a:cubicBezTo>
                      <a:pt x="78" y="23"/>
                      <a:pt x="76" y="24"/>
                      <a:pt x="74" y="24"/>
                    </a:cubicBezTo>
                    <a:cubicBezTo>
                      <a:pt x="72" y="24"/>
                      <a:pt x="70" y="25"/>
                      <a:pt x="67" y="25"/>
                    </a:cubicBezTo>
                    <a:cubicBezTo>
                      <a:pt x="64" y="26"/>
                      <a:pt x="61" y="26"/>
                      <a:pt x="58" y="26"/>
                    </a:cubicBezTo>
                    <a:cubicBezTo>
                      <a:pt x="53" y="26"/>
                      <a:pt x="49" y="25"/>
                      <a:pt x="44" y="24"/>
                    </a:cubicBezTo>
                    <a:cubicBezTo>
                      <a:pt x="40" y="23"/>
                      <a:pt x="36" y="22"/>
                      <a:pt x="32" y="22"/>
                    </a:cubicBezTo>
                    <a:cubicBezTo>
                      <a:pt x="29" y="22"/>
                      <a:pt x="26" y="22"/>
                      <a:pt x="23" y="23"/>
                    </a:cubicBezTo>
                    <a:cubicBezTo>
                      <a:pt x="22" y="23"/>
                      <a:pt x="20" y="24"/>
                      <a:pt x="19" y="25"/>
                    </a:cubicBezTo>
                    <a:cubicBezTo>
                      <a:pt x="17" y="25"/>
                      <a:pt x="17" y="25"/>
                      <a:pt x="15" y="26"/>
                    </a:cubicBezTo>
                    <a:cubicBezTo>
                      <a:pt x="12" y="26"/>
                      <a:pt x="11" y="29"/>
                      <a:pt x="9" y="31"/>
                    </a:cubicBezTo>
                    <a:cubicBezTo>
                      <a:pt x="6" y="34"/>
                      <a:pt x="2" y="33"/>
                      <a:pt x="1" y="38"/>
                    </a:cubicBezTo>
                    <a:cubicBezTo>
                      <a:pt x="0" y="40"/>
                      <a:pt x="1" y="43"/>
                      <a:pt x="2" y="45"/>
                    </a:cubicBezTo>
                    <a:cubicBezTo>
                      <a:pt x="2" y="42"/>
                      <a:pt x="5" y="39"/>
                      <a:pt x="7" y="39"/>
                    </a:cubicBezTo>
                    <a:cubicBezTo>
                      <a:pt x="8" y="44"/>
                      <a:pt x="8" y="48"/>
                      <a:pt x="9" y="53"/>
                    </a:cubicBezTo>
                    <a:cubicBezTo>
                      <a:pt x="10" y="57"/>
                      <a:pt x="11" y="60"/>
                      <a:pt x="9" y="64"/>
                    </a:cubicBezTo>
                    <a:cubicBezTo>
                      <a:pt x="8" y="66"/>
                      <a:pt x="7" y="67"/>
                      <a:pt x="5" y="69"/>
                    </a:cubicBezTo>
                    <a:cubicBezTo>
                      <a:pt x="3" y="70"/>
                      <a:pt x="3" y="71"/>
                      <a:pt x="4" y="74"/>
                    </a:cubicBezTo>
                    <a:cubicBezTo>
                      <a:pt x="4" y="77"/>
                      <a:pt x="5" y="79"/>
                      <a:pt x="5" y="83"/>
                    </a:cubicBezTo>
                    <a:cubicBezTo>
                      <a:pt x="5" y="85"/>
                      <a:pt x="3" y="88"/>
                      <a:pt x="3" y="91"/>
                    </a:cubicBezTo>
                    <a:cubicBezTo>
                      <a:pt x="3" y="92"/>
                      <a:pt x="5" y="95"/>
                      <a:pt x="6" y="96"/>
                    </a:cubicBezTo>
                    <a:cubicBezTo>
                      <a:pt x="7" y="98"/>
                      <a:pt x="7" y="98"/>
                      <a:pt x="9" y="99"/>
                    </a:cubicBezTo>
                    <a:cubicBezTo>
                      <a:pt x="10" y="99"/>
                      <a:pt x="12" y="99"/>
                      <a:pt x="13" y="99"/>
                    </a:cubicBezTo>
                    <a:cubicBezTo>
                      <a:pt x="13" y="97"/>
                      <a:pt x="10" y="95"/>
                      <a:pt x="9" y="92"/>
                    </a:cubicBezTo>
                    <a:cubicBezTo>
                      <a:pt x="8" y="89"/>
                      <a:pt x="9" y="86"/>
                      <a:pt x="9" y="83"/>
                    </a:cubicBezTo>
                    <a:cubicBezTo>
                      <a:pt x="9" y="81"/>
                      <a:pt x="8" y="77"/>
                      <a:pt x="9" y="75"/>
                    </a:cubicBezTo>
                    <a:cubicBezTo>
                      <a:pt x="10" y="74"/>
                      <a:pt x="12" y="72"/>
                      <a:pt x="13" y="71"/>
                    </a:cubicBezTo>
                    <a:cubicBezTo>
                      <a:pt x="14" y="70"/>
                      <a:pt x="15" y="68"/>
                      <a:pt x="17" y="68"/>
                    </a:cubicBezTo>
                    <a:cubicBezTo>
                      <a:pt x="17" y="72"/>
                      <a:pt x="17" y="73"/>
                      <a:pt x="20" y="75"/>
                    </a:cubicBezTo>
                    <a:cubicBezTo>
                      <a:pt x="21" y="77"/>
                      <a:pt x="25" y="80"/>
                      <a:pt x="25" y="82"/>
                    </a:cubicBezTo>
                    <a:cubicBezTo>
                      <a:pt x="25" y="84"/>
                      <a:pt x="25" y="85"/>
                      <a:pt x="25" y="87"/>
                    </a:cubicBezTo>
                    <a:cubicBezTo>
                      <a:pt x="26" y="88"/>
                      <a:pt x="26" y="88"/>
                      <a:pt x="27" y="89"/>
                    </a:cubicBezTo>
                    <a:cubicBezTo>
                      <a:pt x="28" y="90"/>
                      <a:pt x="29" y="91"/>
                      <a:pt x="30" y="91"/>
                    </a:cubicBezTo>
                    <a:cubicBezTo>
                      <a:pt x="32" y="92"/>
                      <a:pt x="35" y="91"/>
                      <a:pt x="36" y="91"/>
                    </a:cubicBezTo>
                    <a:cubicBezTo>
                      <a:pt x="35" y="88"/>
                      <a:pt x="33" y="85"/>
                      <a:pt x="31" y="82"/>
                    </a:cubicBezTo>
                    <a:cubicBezTo>
                      <a:pt x="30" y="78"/>
                      <a:pt x="27" y="76"/>
                      <a:pt x="26" y="72"/>
                    </a:cubicBezTo>
                    <a:cubicBezTo>
                      <a:pt x="24" y="68"/>
                      <a:pt x="26" y="65"/>
                      <a:pt x="29" y="61"/>
                    </a:cubicBezTo>
                    <a:cubicBezTo>
                      <a:pt x="31" y="59"/>
                      <a:pt x="31" y="60"/>
                      <a:pt x="33" y="62"/>
                    </a:cubicBezTo>
                    <a:cubicBezTo>
                      <a:pt x="35" y="64"/>
                      <a:pt x="37" y="65"/>
                      <a:pt x="40" y="66"/>
                    </a:cubicBezTo>
                    <a:cubicBezTo>
                      <a:pt x="47" y="67"/>
                      <a:pt x="54" y="65"/>
                      <a:pt x="61" y="63"/>
                    </a:cubicBezTo>
                    <a:cubicBezTo>
                      <a:pt x="62" y="63"/>
                      <a:pt x="63" y="62"/>
                      <a:pt x="65" y="62"/>
                    </a:cubicBezTo>
                    <a:cubicBezTo>
                      <a:pt x="65" y="63"/>
                      <a:pt x="65" y="64"/>
                      <a:pt x="65" y="65"/>
                    </a:cubicBezTo>
                    <a:cubicBezTo>
                      <a:pt x="65" y="67"/>
                      <a:pt x="65" y="69"/>
                      <a:pt x="66" y="70"/>
                    </a:cubicBezTo>
                    <a:cubicBezTo>
                      <a:pt x="66" y="73"/>
                      <a:pt x="67" y="75"/>
                      <a:pt x="67" y="78"/>
                    </a:cubicBezTo>
                    <a:cubicBezTo>
                      <a:pt x="67" y="81"/>
                      <a:pt x="67" y="84"/>
                      <a:pt x="67" y="87"/>
                    </a:cubicBezTo>
                    <a:cubicBezTo>
                      <a:pt x="67" y="90"/>
                      <a:pt x="67" y="91"/>
                      <a:pt x="67" y="93"/>
                    </a:cubicBezTo>
                    <a:cubicBezTo>
                      <a:pt x="66" y="96"/>
                      <a:pt x="66" y="97"/>
                      <a:pt x="65" y="99"/>
                    </a:cubicBezTo>
                    <a:cubicBezTo>
                      <a:pt x="65" y="101"/>
                      <a:pt x="66" y="102"/>
                      <a:pt x="67" y="103"/>
                    </a:cubicBezTo>
                    <a:cubicBezTo>
                      <a:pt x="67" y="103"/>
                      <a:pt x="67" y="103"/>
                      <a:pt x="68" y="103"/>
                    </a:cubicBezTo>
                    <a:cubicBezTo>
                      <a:pt x="68" y="104"/>
                      <a:pt x="69" y="104"/>
                      <a:pt x="69" y="105"/>
                    </a:cubicBezTo>
                    <a:cubicBezTo>
                      <a:pt x="70" y="105"/>
                      <a:pt x="73" y="105"/>
                      <a:pt x="74" y="105"/>
                    </a:cubicBezTo>
                    <a:cubicBezTo>
                      <a:pt x="76" y="104"/>
                      <a:pt x="75" y="103"/>
                      <a:pt x="74" y="102"/>
                    </a:cubicBezTo>
                    <a:cubicBezTo>
                      <a:pt x="73" y="100"/>
                      <a:pt x="72" y="99"/>
                      <a:pt x="72" y="97"/>
                    </a:cubicBezTo>
                    <a:cubicBezTo>
                      <a:pt x="71" y="95"/>
                      <a:pt x="71" y="93"/>
                      <a:pt x="71" y="91"/>
                    </a:cubicBezTo>
                    <a:cubicBezTo>
                      <a:pt x="72" y="88"/>
                      <a:pt x="72" y="85"/>
                      <a:pt x="72" y="82"/>
                    </a:cubicBezTo>
                    <a:cubicBezTo>
                      <a:pt x="71" y="78"/>
                      <a:pt x="73" y="74"/>
                      <a:pt x="73" y="70"/>
                    </a:cubicBezTo>
                    <a:cubicBezTo>
                      <a:pt x="75" y="71"/>
                      <a:pt x="74" y="75"/>
                      <a:pt x="74" y="77"/>
                    </a:cubicBezTo>
                    <a:cubicBezTo>
                      <a:pt x="74" y="78"/>
                      <a:pt x="74" y="79"/>
                      <a:pt x="73" y="81"/>
                    </a:cubicBezTo>
                    <a:cubicBezTo>
                      <a:pt x="73" y="82"/>
                      <a:pt x="74" y="84"/>
                      <a:pt x="74" y="86"/>
                    </a:cubicBezTo>
                    <a:cubicBezTo>
                      <a:pt x="74" y="88"/>
                      <a:pt x="74" y="90"/>
                      <a:pt x="74" y="92"/>
                    </a:cubicBezTo>
                    <a:cubicBezTo>
                      <a:pt x="74" y="94"/>
                      <a:pt x="74" y="94"/>
                      <a:pt x="74" y="95"/>
                    </a:cubicBezTo>
                    <a:cubicBezTo>
                      <a:pt x="75" y="96"/>
                      <a:pt x="76" y="97"/>
                      <a:pt x="77" y="98"/>
                    </a:cubicBezTo>
                    <a:cubicBezTo>
                      <a:pt x="78" y="99"/>
                      <a:pt x="80" y="98"/>
                      <a:pt x="81" y="98"/>
                    </a:cubicBezTo>
                    <a:cubicBezTo>
                      <a:pt x="83" y="98"/>
                      <a:pt x="82" y="98"/>
                      <a:pt x="82" y="97"/>
                    </a:cubicBezTo>
                    <a:cubicBezTo>
                      <a:pt x="80" y="94"/>
                      <a:pt x="79" y="90"/>
                      <a:pt x="79" y="87"/>
                    </a:cubicBezTo>
                    <a:cubicBezTo>
                      <a:pt x="79" y="85"/>
                      <a:pt x="78" y="83"/>
                      <a:pt x="79" y="82"/>
                    </a:cubicBezTo>
                    <a:cubicBezTo>
                      <a:pt x="79" y="81"/>
                      <a:pt x="79" y="80"/>
                      <a:pt x="79" y="78"/>
                    </a:cubicBezTo>
                    <a:cubicBezTo>
                      <a:pt x="79" y="76"/>
                      <a:pt x="79" y="75"/>
                      <a:pt x="79" y="73"/>
                    </a:cubicBezTo>
                    <a:cubicBezTo>
                      <a:pt x="79" y="71"/>
                      <a:pt x="79" y="70"/>
                      <a:pt x="79" y="68"/>
                    </a:cubicBezTo>
                    <a:cubicBezTo>
                      <a:pt x="80" y="66"/>
                      <a:pt x="82" y="65"/>
                      <a:pt x="84" y="63"/>
                    </a:cubicBezTo>
                    <a:cubicBezTo>
                      <a:pt x="86" y="62"/>
                      <a:pt x="88" y="61"/>
                      <a:pt x="89" y="59"/>
                    </a:cubicBezTo>
                    <a:cubicBezTo>
                      <a:pt x="90" y="56"/>
                      <a:pt x="90" y="53"/>
                      <a:pt x="91" y="50"/>
                    </a:cubicBezTo>
                    <a:cubicBezTo>
                      <a:pt x="91" y="48"/>
                      <a:pt x="92" y="47"/>
                      <a:pt x="92" y="45"/>
                    </a:cubicBezTo>
                    <a:cubicBezTo>
                      <a:pt x="92" y="42"/>
                      <a:pt x="92" y="39"/>
                      <a:pt x="93" y="37"/>
                    </a:cubicBezTo>
                    <a:cubicBezTo>
                      <a:pt x="93" y="35"/>
                      <a:pt x="92" y="32"/>
                      <a:pt x="92" y="30"/>
                    </a:cubicBezTo>
                    <a:cubicBezTo>
                      <a:pt x="92" y="30"/>
                      <a:pt x="92" y="30"/>
                      <a:pt x="93" y="29"/>
                    </a:cubicBezTo>
                    <a:cubicBezTo>
                      <a:pt x="93" y="30"/>
                      <a:pt x="94" y="30"/>
                      <a:pt x="95" y="30"/>
                    </a:cubicBezTo>
                    <a:cubicBezTo>
                      <a:pt x="98" y="30"/>
                      <a:pt x="100" y="29"/>
                      <a:pt x="100" y="26"/>
                    </a:cubicBezTo>
                    <a:cubicBezTo>
                      <a:pt x="100" y="25"/>
                      <a:pt x="100" y="23"/>
                      <a:pt x="99" y="21"/>
                    </a:cubicBezTo>
                    <a:cubicBezTo>
                      <a:pt x="99" y="20"/>
                      <a:pt x="99" y="19"/>
                      <a:pt x="99" y="18"/>
                    </a:cubicBezTo>
                    <a:cubicBezTo>
                      <a:pt x="99" y="17"/>
                      <a:pt x="99" y="17"/>
                      <a:pt x="99" y="16"/>
                    </a:cubicBezTo>
                    <a:cubicBezTo>
                      <a:pt x="100" y="15"/>
                      <a:pt x="100" y="14"/>
                      <a:pt x="100" y="13"/>
                    </a:cubicBezTo>
                    <a:cubicBezTo>
                      <a:pt x="101" y="13"/>
                      <a:pt x="103" y="13"/>
                      <a:pt x="104" y="13"/>
                    </a:cubicBezTo>
                    <a:cubicBezTo>
                      <a:pt x="106" y="12"/>
                      <a:pt x="107" y="10"/>
                      <a:pt x="109" y="10"/>
                    </a:cubicBezTo>
                    <a:cubicBezTo>
                      <a:pt x="108" y="8"/>
                      <a:pt x="103" y="6"/>
                      <a:pt x="10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22"/>
            <p:cNvGrpSpPr/>
            <p:nvPr/>
          </p:nvGrpSpPr>
          <p:grpSpPr>
            <a:xfrm>
              <a:off x="-20863" y="4056211"/>
              <a:ext cx="10324561" cy="2524577"/>
              <a:chOff x="-20863" y="4056211"/>
              <a:chExt cx="10324561" cy="2524577"/>
            </a:xfrm>
          </p:grpSpPr>
          <p:sp>
            <p:nvSpPr>
              <p:cNvPr id="496" name="Google Shape;496;p22"/>
              <p:cNvSpPr/>
              <p:nvPr/>
            </p:nvSpPr>
            <p:spPr>
              <a:xfrm flipH="1">
                <a:off x="-20863" y="4800788"/>
                <a:ext cx="9263700" cy="1780001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31" extrusionOk="0">
                    <a:moveTo>
                      <a:pt x="782" y="8"/>
                    </a:moveTo>
                    <a:cubicBezTo>
                      <a:pt x="788" y="10"/>
                      <a:pt x="794" y="12"/>
                      <a:pt x="800" y="13"/>
                    </a:cubicBezTo>
                    <a:cubicBezTo>
                      <a:pt x="805" y="13"/>
                      <a:pt x="810" y="13"/>
                      <a:pt x="815" y="13"/>
                    </a:cubicBezTo>
                    <a:cubicBezTo>
                      <a:pt x="829" y="15"/>
                      <a:pt x="844" y="16"/>
                      <a:pt x="858" y="14"/>
                    </a:cubicBezTo>
                    <a:cubicBezTo>
                      <a:pt x="863" y="13"/>
                      <a:pt x="868" y="11"/>
                      <a:pt x="873" y="11"/>
                    </a:cubicBezTo>
                    <a:cubicBezTo>
                      <a:pt x="880" y="10"/>
                      <a:pt x="886" y="11"/>
                      <a:pt x="893" y="11"/>
                    </a:cubicBezTo>
                    <a:cubicBezTo>
                      <a:pt x="903" y="11"/>
                      <a:pt x="913" y="7"/>
                      <a:pt x="923" y="8"/>
                    </a:cubicBezTo>
                    <a:cubicBezTo>
                      <a:pt x="929" y="9"/>
                      <a:pt x="937" y="10"/>
                      <a:pt x="943" y="11"/>
                    </a:cubicBezTo>
                    <a:cubicBezTo>
                      <a:pt x="950" y="13"/>
                      <a:pt x="955" y="13"/>
                      <a:pt x="963" y="13"/>
                    </a:cubicBezTo>
                    <a:cubicBezTo>
                      <a:pt x="970" y="13"/>
                      <a:pt x="977" y="12"/>
                      <a:pt x="983" y="13"/>
                    </a:cubicBezTo>
                    <a:cubicBezTo>
                      <a:pt x="989" y="14"/>
                      <a:pt x="994" y="14"/>
                      <a:pt x="1001" y="14"/>
                    </a:cubicBezTo>
                    <a:cubicBezTo>
                      <a:pt x="1015" y="14"/>
                      <a:pt x="1029" y="14"/>
                      <a:pt x="1043" y="14"/>
                    </a:cubicBezTo>
                    <a:cubicBezTo>
                      <a:pt x="1043" y="14"/>
                      <a:pt x="1045" y="14"/>
                      <a:pt x="1045" y="14"/>
                    </a:cubicBezTo>
                    <a:cubicBezTo>
                      <a:pt x="1045" y="14"/>
                      <a:pt x="1045" y="231"/>
                      <a:pt x="1045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231"/>
                      <a:pt x="0" y="14"/>
                      <a:pt x="0" y="14"/>
                    </a:cubicBezTo>
                    <a:cubicBezTo>
                      <a:pt x="0" y="12"/>
                      <a:pt x="41" y="16"/>
                      <a:pt x="44" y="16"/>
                    </a:cubicBezTo>
                    <a:cubicBezTo>
                      <a:pt x="55" y="17"/>
                      <a:pt x="66" y="15"/>
                      <a:pt x="77" y="13"/>
                    </a:cubicBezTo>
                    <a:cubicBezTo>
                      <a:pt x="87" y="11"/>
                      <a:pt x="98" y="10"/>
                      <a:pt x="108" y="9"/>
                    </a:cubicBezTo>
                    <a:cubicBezTo>
                      <a:pt x="114" y="8"/>
                      <a:pt x="121" y="10"/>
                      <a:pt x="127" y="9"/>
                    </a:cubicBezTo>
                    <a:cubicBezTo>
                      <a:pt x="136" y="8"/>
                      <a:pt x="144" y="6"/>
                      <a:pt x="154" y="6"/>
                    </a:cubicBezTo>
                    <a:cubicBezTo>
                      <a:pt x="164" y="5"/>
                      <a:pt x="174" y="8"/>
                      <a:pt x="184" y="8"/>
                    </a:cubicBezTo>
                    <a:cubicBezTo>
                      <a:pt x="193" y="8"/>
                      <a:pt x="202" y="9"/>
                      <a:pt x="211" y="9"/>
                    </a:cubicBezTo>
                    <a:cubicBezTo>
                      <a:pt x="216" y="9"/>
                      <a:pt x="216" y="9"/>
                      <a:pt x="220" y="12"/>
                    </a:cubicBezTo>
                    <a:cubicBezTo>
                      <a:pt x="224" y="14"/>
                      <a:pt x="226" y="14"/>
                      <a:pt x="231" y="13"/>
                    </a:cubicBezTo>
                    <a:cubicBezTo>
                      <a:pt x="240" y="12"/>
                      <a:pt x="248" y="14"/>
                      <a:pt x="256" y="13"/>
                    </a:cubicBezTo>
                    <a:cubicBezTo>
                      <a:pt x="265" y="11"/>
                      <a:pt x="276" y="13"/>
                      <a:pt x="286" y="12"/>
                    </a:cubicBezTo>
                    <a:cubicBezTo>
                      <a:pt x="300" y="12"/>
                      <a:pt x="313" y="12"/>
                      <a:pt x="327" y="8"/>
                    </a:cubicBezTo>
                    <a:cubicBezTo>
                      <a:pt x="337" y="5"/>
                      <a:pt x="348" y="1"/>
                      <a:pt x="359" y="1"/>
                    </a:cubicBezTo>
                    <a:cubicBezTo>
                      <a:pt x="367" y="0"/>
                      <a:pt x="374" y="5"/>
                      <a:pt x="382" y="6"/>
                    </a:cubicBezTo>
                    <a:cubicBezTo>
                      <a:pt x="392" y="7"/>
                      <a:pt x="401" y="8"/>
                      <a:pt x="411" y="9"/>
                    </a:cubicBezTo>
                    <a:cubicBezTo>
                      <a:pt x="419" y="10"/>
                      <a:pt x="426" y="13"/>
                      <a:pt x="434" y="13"/>
                    </a:cubicBezTo>
                    <a:cubicBezTo>
                      <a:pt x="442" y="13"/>
                      <a:pt x="450" y="16"/>
                      <a:pt x="459" y="16"/>
                    </a:cubicBezTo>
                    <a:cubicBezTo>
                      <a:pt x="463" y="15"/>
                      <a:pt x="467" y="14"/>
                      <a:pt x="471" y="15"/>
                    </a:cubicBezTo>
                    <a:cubicBezTo>
                      <a:pt x="475" y="15"/>
                      <a:pt x="479" y="16"/>
                      <a:pt x="484" y="16"/>
                    </a:cubicBezTo>
                    <a:cubicBezTo>
                      <a:pt x="490" y="16"/>
                      <a:pt x="496" y="14"/>
                      <a:pt x="502" y="15"/>
                    </a:cubicBezTo>
                    <a:cubicBezTo>
                      <a:pt x="508" y="15"/>
                      <a:pt x="514" y="16"/>
                      <a:pt x="521" y="15"/>
                    </a:cubicBezTo>
                    <a:cubicBezTo>
                      <a:pt x="525" y="14"/>
                      <a:pt x="530" y="13"/>
                      <a:pt x="534" y="12"/>
                    </a:cubicBezTo>
                    <a:cubicBezTo>
                      <a:pt x="545" y="12"/>
                      <a:pt x="557" y="15"/>
                      <a:pt x="568" y="15"/>
                    </a:cubicBezTo>
                    <a:cubicBezTo>
                      <a:pt x="586" y="14"/>
                      <a:pt x="604" y="11"/>
                      <a:pt x="622" y="12"/>
                    </a:cubicBezTo>
                    <a:cubicBezTo>
                      <a:pt x="636" y="13"/>
                      <a:pt x="650" y="11"/>
                      <a:pt x="664" y="10"/>
                    </a:cubicBezTo>
                    <a:cubicBezTo>
                      <a:pt x="670" y="10"/>
                      <a:pt x="675" y="12"/>
                      <a:pt x="680" y="13"/>
                    </a:cubicBezTo>
                    <a:cubicBezTo>
                      <a:pt x="685" y="15"/>
                      <a:pt x="690" y="15"/>
                      <a:pt x="695" y="14"/>
                    </a:cubicBezTo>
                    <a:cubicBezTo>
                      <a:pt x="701" y="14"/>
                      <a:pt x="707" y="13"/>
                      <a:pt x="713" y="13"/>
                    </a:cubicBezTo>
                    <a:cubicBezTo>
                      <a:pt x="718" y="14"/>
                      <a:pt x="722" y="15"/>
                      <a:pt x="727" y="14"/>
                    </a:cubicBezTo>
                    <a:cubicBezTo>
                      <a:pt x="737" y="14"/>
                      <a:pt x="747" y="11"/>
                      <a:pt x="757" y="10"/>
                    </a:cubicBezTo>
                    <a:cubicBezTo>
                      <a:pt x="765" y="9"/>
                      <a:pt x="774" y="6"/>
                      <a:pt x="782" y="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22"/>
              <p:cNvSpPr/>
              <p:nvPr/>
            </p:nvSpPr>
            <p:spPr>
              <a:xfrm>
                <a:off x="8430773" y="4056211"/>
                <a:ext cx="1872925" cy="972600"/>
              </a:xfrm>
              <a:custGeom>
                <a:avLst/>
                <a:gdLst/>
                <a:ahLst/>
                <a:cxnLst/>
                <a:rect l="l" t="t" r="r" b="b"/>
                <a:pathLst>
                  <a:path w="122" h="63" extrusionOk="0">
                    <a:moveTo>
                      <a:pt x="1" y="23"/>
                    </a:moveTo>
                    <a:cubicBezTo>
                      <a:pt x="1" y="25"/>
                      <a:pt x="3" y="27"/>
                      <a:pt x="4" y="28"/>
                    </a:cubicBezTo>
                    <a:cubicBezTo>
                      <a:pt x="6" y="29"/>
                      <a:pt x="8" y="28"/>
                      <a:pt x="10" y="29"/>
                    </a:cubicBezTo>
                    <a:cubicBezTo>
                      <a:pt x="11" y="30"/>
                      <a:pt x="12" y="31"/>
                      <a:pt x="13" y="31"/>
                    </a:cubicBezTo>
                    <a:cubicBezTo>
                      <a:pt x="14" y="31"/>
                      <a:pt x="15" y="32"/>
                      <a:pt x="17" y="32"/>
                    </a:cubicBezTo>
                    <a:cubicBezTo>
                      <a:pt x="19" y="32"/>
                      <a:pt x="21" y="31"/>
                      <a:pt x="24" y="31"/>
                    </a:cubicBezTo>
                    <a:cubicBezTo>
                      <a:pt x="25" y="31"/>
                      <a:pt x="25" y="31"/>
                      <a:pt x="26" y="32"/>
                    </a:cubicBezTo>
                    <a:cubicBezTo>
                      <a:pt x="26" y="33"/>
                      <a:pt x="27" y="34"/>
                      <a:pt x="28" y="35"/>
                    </a:cubicBezTo>
                    <a:cubicBezTo>
                      <a:pt x="31" y="37"/>
                      <a:pt x="35" y="37"/>
                      <a:pt x="38" y="38"/>
                    </a:cubicBezTo>
                    <a:cubicBezTo>
                      <a:pt x="38" y="40"/>
                      <a:pt x="39" y="41"/>
                      <a:pt x="38" y="43"/>
                    </a:cubicBezTo>
                    <a:cubicBezTo>
                      <a:pt x="38" y="44"/>
                      <a:pt x="38" y="44"/>
                      <a:pt x="38" y="45"/>
                    </a:cubicBezTo>
                    <a:cubicBezTo>
                      <a:pt x="37" y="47"/>
                      <a:pt x="37" y="50"/>
                      <a:pt x="35" y="51"/>
                    </a:cubicBezTo>
                    <a:cubicBezTo>
                      <a:pt x="35" y="52"/>
                      <a:pt x="34" y="53"/>
                      <a:pt x="34" y="54"/>
                    </a:cubicBezTo>
                    <a:cubicBezTo>
                      <a:pt x="33" y="56"/>
                      <a:pt x="32" y="57"/>
                      <a:pt x="32" y="59"/>
                    </a:cubicBezTo>
                    <a:cubicBezTo>
                      <a:pt x="34" y="59"/>
                      <a:pt x="37" y="60"/>
                      <a:pt x="38" y="59"/>
                    </a:cubicBezTo>
                    <a:cubicBezTo>
                      <a:pt x="39" y="59"/>
                      <a:pt x="41" y="57"/>
                      <a:pt x="42" y="56"/>
                    </a:cubicBezTo>
                    <a:cubicBezTo>
                      <a:pt x="44" y="52"/>
                      <a:pt x="43" y="46"/>
                      <a:pt x="47" y="43"/>
                    </a:cubicBezTo>
                    <a:cubicBezTo>
                      <a:pt x="47" y="47"/>
                      <a:pt x="47" y="50"/>
                      <a:pt x="46" y="54"/>
                    </a:cubicBezTo>
                    <a:cubicBezTo>
                      <a:pt x="45" y="56"/>
                      <a:pt x="43" y="58"/>
                      <a:pt x="43" y="60"/>
                    </a:cubicBezTo>
                    <a:cubicBezTo>
                      <a:pt x="45" y="61"/>
                      <a:pt x="46" y="61"/>
                      <a:pt x="48" y="61"/>
                    </a:cubicBezTo>
                    <a:cubicBezTo>
                      <a:pt x="49" y="61"/>
                      <a:pt x="50" y="61"/>
                      <a:pt x="50" y="60"/>
                    </a:cubicBezTo>
                    <a:cubicBezTo>
                      <a:pt x="51" y="59"/>
                      <a:pt x="51" y="58"/>
                      <a:pt x="51" y="57"/>
                    </a:cubicBezTo>
                    <a:cubicBezTo>
                      <a:pt x="52" y="55"/>
                      <a:pt x="53" y="53"/>
                      <a:pt x="55" y="51"/>
                    </a:cubicBezTo>
                    <a:cubicBezTo>
                      <a:pt x="56" y="50"/>
                      <a:pt x="56" y="49"/>
                      <a:pt x="56" y="47"/>
                    </a:cubicBezTo>
                    <a:cubicBezTo>
                      <a:pt x="57" y="45"/>
                      <a:pt x="58" y="42"/>
                      <a:pt x="58" y="40"/>
                    </a:cubicBezTo>
                    <a:cubicBezTo>
                      <a:pt x="59" y="41"/>
                      <a:pt x="59" y="42"/>
                      <a:pt x="60" y="42"/>
                    </a:cubicBezTo>
                    <a:cubicBezTo>
                      <a:pt x="61" y="43"/>
                      <a:pt x="63" y="43"/>
                      <a:pt x="64" y="43"/>
                    </a:cubicBezTo>
                    <a:cubicBezTo>
                      <a:pt x="66" y="44"/>
                      <a:pt x="69" y="44"/>
                      <a:pt x="72" y="43"/>
                    </a:cubicBezTo>
                    <a:cubicBezTo>
                      <a:pt x="75" y="43"/>
                      <a:pt x="79" y="43"/>
                      <a:pt x="82" y="42"/>
                    </a:cubicBezTo>
                    <a:cubicBezTo>
                      <a:pt x="83" y="45"/>
                      <a:pt x="86" y="48"/>
                      <a:pt x="85" y="51"/>
                    </a:cubicBezTo>
                    <a:cubicBezTo>
                      <a:pt x="84" y="54"/>
                      <a:pt x="82" y="57"/>
                      <a:pt x="81" y="59"/>
                    </a:cubicBezTo>
                    <a:cubicBezTo>
                      <a:pt x="91" y="61"/>
                      <a:pt x="92" y="53"/>
                      <a:pt x="94" y="46"/>
                    </a:cubicBezTo>
                    <a:cubicBezTo>
                      <a:pt x="94" y="47"/>
                      <a:pt x="96" y="48"/>
                      <a:pt x="96" y="49"/>
                    </a:cubicBezTo>
                    <a:cubicBezTo>
                      <a:pt x="97" y="50"/>
                      <a:pt x="97" y="52"/>
                      <a:pt x="97" y="53"/>
                    </a:cubicBezTo>
                    <a:cubicBezTo>
                      <a:pt x="96" y="56"/>
                      <a:pt x="93" y="59"/>
                      <a:pt x="93" y="62"/>
                    </a:cubicBezTo>
                    <a:cubicBezTo>
                      <a:pt x="96" y="62"/>
                      <a:pt x="97" y="63"/>
                      <a:pt x="99" y="61"/>
                    </a:cubicBezTo>
                    <a:cubicBezTo>
                      <a:pt x="101" y="59"/>
                      <a:pt x="102" y="58"/>
                      <a:pt x="102" y="55"/>
                    </a:cubicBezTo>
                    <a:cubicBezTo>
                      <a:pt x="103" y="52"/>
                      <a:pt x="106" y="49"/>
                      <a:pt x="105" y="46"/>
                    </a:cubicBezTo>
                    <a:cubicBezTo>
                      <a:pt x="105" y="44"/>
                      <a:pt x="104" y="42"/>
                      <a:pt x="104" y="40"/>
                    </a:cubicBezTo>
                    <a:cubicBezTo>
                      <a:pt x="104" y="38"/>
                      <a:pt x="107" y="36"/>
                      <a:pt x="108" y="35"/>
                    </a:cubicBezTo>
                    <a:cubicBezTo>
                      <a:pt x="111" y="31"/>
                      <a:pt x="111" y="23"/>
                      <a:pt x="109" y="18"/>
                    </a:cubicBezTo>
                    <a:cubicBezTo>
                      <a:pt x="111" y="17"/>
                      <a:pt x="113" y="15"/>
                      <a:pt x="114" y="14"/>
                    </a:cubicBezTo>
                    <a:cubicBezTo>
                      <a:pt x="118" y="15"/>
                      <a:pt x="121" y="12"/>
                      <a:pt x="122" y="8"/>
                    </a:cubicBezTo>
                    <a:cubicBezTo>
                      <a:pt x="122" y="7"/>
                      <a:pt x="122" y="6"/>
                      <a:pt x="121" y="5"/>
                    </a:cubicBezTo>
                    <a:cubicBezTo>
                      <a:pt x="119" y="7"/>
                      <a:pt x="122" y="11"/>
                      <a:pt x="118" y="12"/>
                    </a:cubicBezTo>
                    <a:cubicBezTo>
                      <a:pt x="117" y="13"/>
                      <a:pt x="116" y="13"/>
                      <a:pt x="115" y="13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6" y="9"/>
                      <a:pt x="117" y="4"/>
                      <a:pt x="113" y="3"/>
                    </a:cubicBezTo>
                    <a:cubicBezTo>
                      <a:pt x="110" y="3"/>
                      <a:pt x="108" y="5"/>
                      <a:pt x="108" y="7"/>
                    </a:cubicBezTo>
                    <a:cubicBezTo>
                      <a:pt x="108" y="9"/>
                      <a:pt x="110" y="11"/>
                      <a:pt x="112" y="13"/>
                    </a:cubicBezTo>
                    <a:cubicBezTo>
                      <a:pt x="111" y="14"/>
                      <a:pt x="110" y="15"/>
                      <a:pt x="108" y="16"/>
                    </a:cubicBezTo>
                    <a:cubicBezTo>
                      <a:pt x="106" y="12"/>
                      <a:pt x="103" y="8"/>
                      <a:pt x="98" y="6"/>
                    </a:cubicBezTo>
                    <a:cubicBezTo>
                      <a:pt x="96" y="4"/>
                      <a:pt x="94" y="4"/>
                      <a:pt x="91" y="3"/>
                    </a:cubicBezTo>
                    <a:cubicBezTo>
                      <a:pt x="89" y="2"/>
                      <a:pt x="86" y="1"/>
                      <a:pt x="83" y="1"/>
                    </a:cubicBezTo>
                    <a:cubicBezTo>
                      <a:pt x="82" y="1"/>
                      <a:pt x="80" y="1"/>
                      <a:pt x="79" y="1"/>
                    </a:cubicBezTo>
                    <a:cubicBezTo>
                      <a:pt x="76" y="1"/>
                      <a:pt x="72" y="2"/>
                      <a:pt x="69" y="2"/>
                    </a:cubicBezTo>
                    <a:cubicBezTo>
                      <a:pt x="64" y="4"/>
                      <a:pt x="58" y="4"/>
                      <a:pt x="53" y="4"/>
                    </a:cubicBezTo>
                    <a:cubicBezTo>
                      <a:pt x="48" y="4"/>
                      <a:pt x="42" y="5"/>
                      <a:pt x="37" y="6"/>
                    </a:cubicBezTo>
                    <a:cubicBezTo>
                      <a:pt x="35" y="6"/>
                      <a:pt x="33" y="6"/>
                      <a:pt x="31" y="6"/>
                    </a:cubicBezTo>
                    <a:cubicBezTo>
                      <a:pt x="30" y="6"/>
                      <a:pt x="28" y="6"/>
                      <a:pt x="26" y="7"/>
                    </a:cubicBezTo>
                    <a:cubicBezTo>
                      <a:pt x="25" y="6"/>
                      <a:pt x="24" y="4"/>
                      <a:pt x="22" y="2"/>
                    </a:cubicBezTo>
                    <a:cubicBezTo>
                      <a:pt x="21" y="1"/>
                      <a:pt x="20" y="1"/>
                      <a:pt x="18" y="0"/>
                    </a:cubicBezTo>
                    <a:cubicBezTo>
                      <a:pt x="17" y="1"/>
                      <a:pt x="19" y="3"/>
                      <a:pt x="19" y="5"/>
                    </a:cubicBezTo>
                    <a:cubicBezTo>
                      <a:pt x="17" y="3"/>
                      <a:pt x="14" y="3"/>
                      <a:pt x="12" y="2"/>
                    </a:cubicBezTo>
                    <a:cubicBezTo>
                      <a:pt x="12" y="5"/>
                      <a:pt x="16" y="7"/>
                      <a:pt x="16" y="10"/>
                    </a:cubicBezTo>
                    <a:cubicBezTo>
                      <a:pt x="14" y="10"/>
                      <a:pt x="13" y="12"/>
                      <a:pt x="12" y="14"/>
                    </a:cubicBezTo>
                    <a:cubicBezTo>
                      <a:pt x="11" y="16"/>
                      <a:pt x="9" y="18"/>
                      <a:pt x="7" y="19"/>
                    </a:cubicBezTo>
                    <a:cubicBezTo>
                      <a:pt x="5" y="20"/>
                      <a:pt x="3" y="20"/>
                      <a:pt x="2" y="20"/>
                    </a:cubicBezTo>
                    <a:cubicBezTo>
                      <a:pt x="0" y="20"/>
                      <a:pt x="0" y="21"/>
                      <a:pt x="1" y="23"/>
                    </a:cubicBezTo>
                    <a:close/>
                    <a:moveTo>
                      <a:pt x="112" y="12"/>
                    </a:moveTo>
                    <a:cubicBezTo>
                      <a:pt x="111" y="11"/>
                      <a:pt x="110" y="10"/>
                      <a:pt x="110" y="8"/>
                    </a:cubicBezTo>
                    <a:cubicBezTo>
                      <a:pt x="109" y="6"/>
                      <a:pt x="111" y="3"/>
                      <a:pt x="113" y="6"/>
                    </a:cubicBezTo>
                    <a:cubicBezTo>
                      <a:pt x="114" y="8"/>
                      <a:pt x="114" y="10"/>
                      <a:pt x="112" y="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3"/>
          <p:cNvGrpSpPr/>
          <p:nvPr/>
        </p:nvGrpSpPr>
        <p:grpSpPr>
          <a:xfrm>
            <a:off x="-1366129" y="1470450"/>
            <a:ext cx="10599441" cy="3954300"/>
            <a:chOff x="-1366129" y="1470450"/>
            <a:chExt cx="10599441" cy="3954300"/>
          </a:xfrm>
        </p:grpSpPr>
        <p:grpSp>
          <p:nvGrpSpPr>
            <p:cNvPr id="43" name="Google Shape;43;p3"/>
            <p:cNvGrpSpPr/>
            <p:nvPr/>
          </p:nvGrpSpPr>
          <p:grpSpPr>
            <a:xfrm>
              <a:off x="-1366129" y="1470450"/>
              <a:ext cx="10599441" cy="3713650"/>
              <a:chOff x="-1366129" y="1470450"/>
              <a:chExt cx="10599441" cy="3713650"/>
            </a:xfrm>
          </p:grpSpPr>
          <p:sp>
            <p:nvSpPr>
              <p:cNvPr id="44" name="Google Shape;44;p3"/>
              <p:cNvSpPr/>
              <p:nvPr/>
            </p:nvSpPr>
            <p:spPr>
              <a:xfrm>
                <a:off x="-1366129" y="1470450"/>
                <a:ext cx="3301725" cy="3133550"/>
              </a:xfrm>
              <a:custGeom>
                <a:avLst/>
                <a:gdLst/>
                <a:ahLst/>
                <a:cxnLst/>
                <a:rect l="l" t="t" r="r" b="b"/>
                <a:pathLst>
                  <a:path w="319" h="303" extrusionOk="0">
                    <a:moveTo>
                      <a:pt x="309" y="112"/>
                    </a:moveTo>
                    <a:cubicBezTo>
                      <a:pt x="301" y="106"/>
                      <a:pt x="295" y="101"/>
                      <a:pt x="300" y="90"/>
                    </a:cubicBezTo>
                    <a:cubicBezTo>
                      <a:pt x="302" y="86"/>
                      <a:pt x="306" y="83"/>
                      <a:pt x="305" y="77"/>
                    </a:cubicBezTo>
                    <a:cubicBezTo>
                      <a:pt x="304" y="74"/>
                      <a:pt x="301" y="69"/>
                      <a:pt x="298" y="68"/>
                    </a:cubicBezTo>
                    <a:cubicBezTo>
                      <a:pt x="295" y="67"/>
                      <a:pt x="293" y="70"/>
                      <a:pt x="289" y="69"/>
                    </a:cubicBezTo>
                    <a:cubicBezTo>
                      <a:pt x="284" y="68"/>
                      <a:pt x="286" y="62"/>
                      <a:pt x="280" y="62"/>
                    </a:cubicBezTo>
                    <a:cubicBezTo>
                      <a:pt x="277" y="62"/>
                      <a:pt x="273" y="66"/>
                      <a:pt x="269" y="65"/>
                    </a:cubicBezTo>
                    <a:cubicBezTo>
                      <a:pt x="262" y="65"/>
                      <a:pt x="252" y="55"/>
                      <a:pt x="256" y="48"/>
                    </a:cubicBezTo>
                    <a:cubicBezTo>
                      <a:pt x="258" y="43"/>
                      <a:pt x="262" y="43"/>
                      <a:pt x="264" y="38"/>
                    </a:cubicBezTo>
                    <a:cubicBezTo>
                      <a:pt x="266" y="33"/>
                      <a:pt x="265" y="32"/>
                      <a:pt x="262" y="28"/>
                    </a:cubicBezTo>
                    <a:cubicBezTo>
                      <a:pt x="261" y="26"/>
                      <a:pt x="259" y="24"/>
                      <a:pt x="258" y="22"/>
                    </a:cubicBezTo>
                    <a:cubicBezTo>
                      <a:pt x="256" y="19"/>
                      <a:pt x="257" y="18"/>
                      <a:pt x="255" y="17"/>
                    </a:cubicBezTo>
                    <a:cubicBezTo>
                      <a:pt x="255" y="17"/>
                      <a:pt x="248" y="16"/>
                      <a:pt x="247" y="16"/>
                    </a:cubicBezTo>
                    <a:cubicBezTo>
                      <a:pt x="242" y="15"/>
                      <a:pt x="240" y="14"/>
                      <a:pt x="236" y="13"/>
                    </a:cubicBezTo>
                    <a:cubicBezTo>
                      <a:pt x="231" y="11"/>
                      <a:pt x="227" y="16"/>
                      <a:pt x="222" y="15"/>
                    </a:cubicBezTo>
                    <a:cubicBezTo>
                      <a:pt x="216" y="14"/>
                      <a:pt x="219" y="12"/>
                      <a:pt x="212" y="14"/>
                    </a:cubicBezTo>
                    <a:cubicBezTo>
                      <a:pt x="209" y="16"/>
                      <a:pt x="208" y="18"/>
                      <a:pt x="205" y="16"/>
                    </a:cubicBezTo>
                    <a:cubicBezTo>
                      <a:pt x="201" y="22"/>
                      <a:pt x="201" y="21"/>
                      <a:pt x="195" y="21"/>
                    </a:cubicBezTo>
                    <a:cubicBezTo>
                      <a:pt x="191" y="21"/>
                      <a:pt x="186" y="18"/>
                      <a:pt x="183" y="18"/>
                    </a:cubicBezTo>
                    <a:cubicBezTo>
                      <a:pt x="180" y="18"/>
                      <a:pt x="176" y="22"/>
                      <a:pt x="172" y="23"/>
                    </a:cubicBezTo>
                    <a:cubicBezTo>
                      <a:pt x="169" y="24"/>
                      <a:pt x="162" y="24"/>
                      <a:pt x="159" y="22"/>
                    </a:cubicBezTo>
                    <a:cubicBezTo>
                      <a:pt x="155" y="20"/>
                      <a:pt x="155" y="16"/>
                      <a:pt x="152" y="13"/>
                    </a:cubicBezTo>
                    <a:cubicBezTo>
                      <a:pt x="151" y="11"/>
                      <a:pt x="145" y="6"/>
                      <a:pt x="143" y="5"/>
                    </a:cubicBezTo>
                    <a:cubicBezTo>
                      <a:pt x="135" y="0"/>
                      <a:pt x="132" y="17"/>
                      <a:pt x="121" y="9"/>
                    </a:cubicBezTo>
                    <a:cubicBezTo>
                      <a:pt x="117" y="6"/>
                      <a:pt x="113" y="0"/>
                      <a:pt x="106" y="2"/>
                    </a:cubicBezTo>
                    <a:cubicBezTo>
                      <a:pt x="103" y="4"/>
                      <a:pt x="102" y="10"/>
                      <a:pt x="98" y="10"/>
                    </a:cubicBezTo>
                    <a:cubicBezTo>
                      <a:pt x="91" y="11"/>
                      <a:pt x="88" y="0"/>
                      <a:pt x="81" y="9"/>
                    </a:cubicBezTo>
                    <a:cubicBezTo>
                      <a:pt x="76" y="16"/>
                      <a:pt x="81" y="21"/>
                      <a:pt x="72" y="22"/>
                    </a:cubicBezTo>
                    <a:cubicBezTo>
                      <a:pt x="65" y="23"/>
                      <a:pt x="67" y="18"/>
                      <a:pt x="66" y="26"/>
                    </a:cubicBezTo>
                    <a:cubicBezTo>
                      <a:pt x="66" y="31"/>
                      <a:pt x="69" y="37"/>
                      <a:pt x="62" y="40"/>
                    </a:cubicBezTo>
                    <a:cubicBezTo>
                      <a:pt x="56" y="42"/>
                      <a:pt x="47" y="33"/>
                      <a:pt x="42" y="38"/>
                    </a:cubicBezTo>
                    <a:cubicBezTo>
                      <a:pt x="38" y="41"/>
                      <a:pt x="40" y="50"/>
                      <a:pt x="40" y="54"/>
                    </a:cubicBezTo>
                    <a:cubicBezTo>
                      <a:pt x="28" y="50"/>
                      <a:pt x="28" y="58"/>
                      <a:pt x="26" y="68"/>
                    </a:cubicBezTo>
                    <a:cubicBezTo>
                      <a:pt x="25" y="71"/>
                      <a:pt x="23" y="69"/>
                      <a:pt x="23" y="74"/>
                    </a:cubicBezTo>
                    <a:cubicBezTo>
                      <a:pt x="23" y="78"/>
                      <a:pt x="27" y="82"/>
                      <a:pt x="28" y="86"/>
                    </a:cubicBezTo>
                    <a:cubicBezTo>
                      <a:pt x="25" y="86"/>
                      <a:pt x="21" y="87"/>
                      <a:pt x="19" y="88"/>
                    </a:cubicBezTo>
                    <a:cubicBezTo>
                      <a:pt x="16" y="90"/>
                      <a:pt x="15" y="94"/>
                      <a:pt x="14" y="96"/>
                    </a:cubicBezTo>
                    <a:cubicBezTo>
                      <a:pt x="10" y="99"/>
                      <a:pt x="0" y="97"/>
                      <a:pt x="1" y="106"/>
                    </a:cubicBezTo>
                    <a:cubicBezTo>
                      <a:pt x="2" y="110"/>
                      <a:pt x="7" y="110"/>
                      <a:pt x="8" y="114"/>
                    </a:cubicBezTo>
                    <a:cubicBezTo>
                      <a:pt x="8" y="117"/>
                      <a:pt x="5" y="119"/>
                      <a:pt x="6" y="121"/>
                    </a:cubicBezTo>
                    <a:cubicBezTo>
                      <a:pt x="6" y="130"/>
                      <a:pt x="19" y="132"/>
                      <a:pt x="24" y="138"/>
                    </a:cubicBezTo>
                    <a:cubicBezTo>
                      <a:pt x="20" y="141"/>
                      <a:pt x="27" y="148"/>
                      <a:pt x="29" y="151"/>
                    </a:cubicBezTo>
                    <a:cubicBezTo>
                      <a:pt x="31" y="140"/>
                      <a:pt x="36" y="145"/>
                      <a:pt x="42" y="149"/>
                    </a:cubicBezTo>
                    <a:cubicBezTo>
                      <a:pt x="50" y="154"/>
                      <a:pt x="46" y="146"/>
                      <a:pt x="52" y="142"/>
                    </a:cubicBezTo>
                    <a:cubicBezTo>
                      <a:pt x="55" y="140"/>
                      <a:pt x="64" y="137"/>
                      <a:pt x="66" y="139"/>
                    </a:cubicBezTo>
                    <a:cubicBezTo>
                      <a:pt x="68" y="140"/>
                      <a:pt x="70" y="148"/>
                      <a:pt x="71" y="150"/>
                    </a:cubicBezTo>
                    <a:cubicBezTo>
                      <a:pt x="77" y="161"/>
                      <a:pt x="70" y="152"/>
                      <a:pt x="67" y="158"/>
                    </a:cubicBezTo>
                    <a:cubicBezTo>
                      <a:pt x="65" y="156"/>
                      <a:pt x="58" y="155"/>
                      <a:pt x="57" y="159"/>
                    </a:cubicBezTo>
                    <a:cubicBezTo>
                      <a:pt x="56" y="162"/>
                      <a:pt x="61" y="163"/>
                      <a:pt x="63" y="164"/>
                    </a:cubicBezTo>
                    <a:cubicBezTo>
                      <a:pt x="65" y="167"/>
                      <a:pt x="70" y="169"/>
                      <a:pt x="66" y="173"/>
                    </a:cubicBezTo>
                    <a:cubicBezTo>
                      <a:pt x="62" y="177"/>
                      <a:pt x="57" y="173"/>
                      <a:pt x="53" y="177"/>
                    </a:cubicBezTo>
                    <a:cubicBezTo>
                      <a:pt x="41" y="189"/>
                      <a:pt x="69" y="186"/>
                      <a:pt x="74" y="184"/>
                    </a:cubicBezTo>
                    <a:cubicBezTo>
                      <a:pt x="80" y="182"/>
                      <a:pt x="77" y="174"/>
                      <a:pt x="83" y="174"/>
                    </a:cubicBezTo>
                    <a:cubicBezTo>
                      <a:pt x="88" y="173"/>
                      <a:pt x="91" y="179"/>
                      <a:pt x="95" y="180"/>
                    </a:cubicBezTo>
                    <a:cubicBezTo>
                      <a:pt x="98" y="181"/>
                      <a:pt x="107" y="180"/>
                      <a:pt x="109" y="178"/>
                    </a:cubicBezTo>
                    <a:cubicBezTo>
                      <a:pt x="113" y="176"/>
                      <a:pt x="112" y="177"/>
                      <a:pt x="111" y="173"/>
                    </a:cubicBezTo>
                    <a:cubicBezTo>
                      <a:pt x="111" y="167"/>
                      <a:pt x="105" y="158"/>
                      <a:pt x="114" y="155"/>
                    </a:cubicBezTo>
                    <a:cubicBezTo>
                      <a:pt x="117" y="154"/>
                      <a:pt x="116" y="154"/>
                      <a:pt x="119" y="157"/>
                    </a:cubicBezTo>
                    <a:cubicBezTo>
                      <a:pt x="120" y="159"/>
                      <a:pt x="120" y="162"/>
                      <a:pt x="121" y="164"/>
                    </a:cubicBezTo>
                    <a:cubicBezTo>
                      <a:pt x="122" y="166"/>
                      <a:pt x="124" y="167"/>
                      <a:pt x="124" y="169"/>
                    </a:cubicBezTo>
                    <a:cubicBezTo>
                      <a:pt x="126" y="172"/>
                      <a:pt x="123" y="176"/>
                      <a:pt x="124" y="180"/>
                    </a:cubicBezTo>
                    <a:cubicBezTo>
                      <a:pt x="126" y="185"/>
                      <a:pt x="127" y="185"/>
                      <a:pt x="127" y="191"/>
                    </a:cubicBezTo>
                    <a:cubicBezTo>
                      <a:pt x="136" y="191"/>
                      <a:pt x="134" y="200"/>
                      <a:pt x="135" y="206"/>
                    </a:cubicBezTo>
                    <a:cubicBezTo>
                      <a:pt x="135" y="218"/>
                      <a:pt x="143" y="230"/>
                      <a:pt x="151" y="239"/>
                    </a:cubicBezTo>
                    <a:cubicBezTo>
                      <a:pt x="162" y="250"/>
                      <a:pt x="160" y="268"/>
                      <a:pt x="155" y="281"/>
                    </a:cubicBezTo>
                    <a:cubicBezTo>
                      <a:pt x="153" y="287"/>
                      <a:pt x="152" y="286"/>
                      <a:pt x="146" y="287"/>
                    </a:cubicBezTo>
                    <a:cubicBezTo>
                      <a:pt x="137" y="290"/>
                      <a:pt x="127" y="296"/>
                      <a:pt x="122" y="303"/>
                    </a:cubicBezTo>
                    <a:cubicBezTo>
                      <a:pt x="134" y="298"/>
                      <a:pt x="153" y="302"/>
                      <a:pt x="167" y="303"/>
                    </a:cubicBezTo>
                    <a:cubicBezTo>
                      <a:pt x="180" y="303"/>
                      <a:pt x="192" y="300"/>
                      <a:pt x="205" y="298"/>
                    </a:cubicBezTo>
                    <a:cubicBezTo>
                      <a:pt x="200" y="294"/>
                      <a:pt x="190" y="291"/>
                      <a:pt x="185" y="285"/>
                    </a:cubicBezTo>
                    <a:cubicBezTo>
                      <a:pt x="182" y="280"/>
                      <a:pt x="182" y="272"/>
                      <a:pt x="180" y="266"/>
                    </a:cubicBezTo>
                    <a:cubicBezTo>
                      <a:pt x="177" y="259"/>
                      <a:pt x="174" y="252"/>
                      <a:pt x="175" y="244"/>
                    </a:cubicBezTo>
                    <a:cubicBezTo>
                      <a:pt x="176" y="240"/>
                      <a:pt x="181" y="237"/>
                      <a:pt x="182" y="234"/>
                    </a:cubicBezTo>
                    <a:cubicBezTo>
                      <a:pt x="183" y="231"/>
                      <a:pt x="181" y="228"/>
                      <a:pt x="181" y="225"/>
                    </a:cubicBezTo>
                    <a:cubicBezTo>
                      <a:pt x="180" y="217"/>
                      <a:pt x="185" y="215"/>
                      <a:pt x="189" y="210"/>
                    </a:cubicBezTo>
                    <a:cubicBezTo>
                      <a:pt x="195" y="204"/>
                      <a:pt x="195" y="202"/>
                      <a:pt x="203" y="199"/>
                    </a:cubicBezTo>
                    <a:cubicBezTo>
                      <a:pt x="208" y="198"/>
                      <a:pt x="210" y="198"/>
                      <a:pt x="212" y="194"/>
                    </a:cubicBezTo>
                    <a:cubicBezTo>
                      <a:pt x="214" y="192"/>
                      <a:pt x="213" y="189"/>
                      <a:pt x="216" y="188"/>
                    </a:cubicBezTo>
                    <a:cubicBezTo>
                      <a:pt x="217" y="187"/>
                      <a:pt x="222" y="188"/>
                      <a:pt x="224" y="187"/>
                    </a:cubicBezTo>
                    <a:cubicBezTo>
                      <a:pt x="227" y="187"/>
                      <a:pt x="230" y="184"/>
                      <a:pt x="233" y="184"/>
                    </a:cubicBezTo>
                    <a:cubicBezTo>
                      <a:pt x="242" y="184"/>
                      <a:pt x="244" y="193"/>
                      <a:pt x="249" y="197"/>
                    </a:cubicBezTo>
                    <a:cubicBezTo>
                      <a:pt x="253" y="184"/>
                      <a:pt x="262" y="199"/>
                      <a:pt x="270" y="197"/>
                    </a:cubicBezTo>
                    <a:cubicBezTo>
                      <a:pt x="282" y="194"/>
                      <a:pt x="275" y="175"/>
                      <a:pt x="284" y="170"/>
                    </a:cubicBezTo>
                    <a:cubicBezTo>
                      <a:pt x="291" y="166"/>
                      <a:pt x="300" y="188"/>
                      <a:pt x="310" y="179"/>
                    </a:cubicBezTo>
                    <a:cubicBezTo>
                      <a:pt x="314" y="176"/>
                      <a:pt x="314" y="166"/>
                      <a:pt x="315" y="161"/>
                    </a:cubicBezTo>
                    <a:cubicBezTo>
                      <a:pt x="315" y="155"/>
                      <a:pt x="318" y="149"/>
                      <a:pt x="318" y="142"/>
                    </a:cubicBezTo>
                    <a:cubicBezTo>
                      <a:pt x="319" y="133"/>
                      <a:pt x="317" y="117"/>
                      <a:pt x="309" y="112"/>
                    </a:cubicBezTo>
                    <a:close/>
                    <a:moveTo>
                      <a:pt x="119" y="137"/>
                    </a:moveTo>
                    <a:cubicBezTo>
                      <a:pt x="118" y="138"/>
                      <a:pt x="109" y="144"/>
                      <a:pt x="108" y="144"/>
                    </a:cubicBezTo>
                    <a:cubicBezTo>
                      <a:pt x="108" y="141"/>
                      <a:pt x="107" y="139"/>
                      <a:pt x="104" y="141"/>
                    </a:cubicBezTo>
                    <a:cubicBezTo>
                      <a:pt x="102" y="137"/>
                      <a:pt x="101" y="134"/>
                      <a:pt x="97" y="132"/>
                    </a:cubicBezTo>
                    <a:cubicBezTo>
                      <a:pt x="98" y="129"/>
                      <a:pt x="101" y="128"/>
                      <a:pt x="104" y="126"/>
                    </a:cubicBezTo>
                    <a:cubicBezTo>
                      <a:pt x="105" y="125"/>
                      <a:pt x="105" y="125"/>
                      <a:pt x="105" y="125"/>
                    </a:cubicBezTo>
                    <a:cubicBezTo>
                      <a:pt x="108" y="123"/>
                      <a:pt x="113" y="124"/>
                      <a:pt x="116" y="125"/>
                    </a:cubicBezTo>
                    <a:cubicBezTo>
                      <a:pt x="113" y="131"/>
                      <a:pt x="120" y="132"/>
                      <a:pt x="119" y="137"/>
                    </a:cubicBezTo>
                    <a:close/>
                    <a:moveTo>
                      <a:pt x="171" y="207"/>
                    </a:moveTo>
                    <a:cubicBezTo>
                      <a:pt x="168" y="212"/>
                      <a:pt x="169" y="225"/>
                      <a:pt x="164" y="229"/>
                    </a:cubicBezTo>
                    <a:cubicBezTo>
                      <a:pt x="157" y="222"/>
                      <a:pt x="154" y="210"/>
                      <a:pt x="150" y="200"/>
                    </a:cubicBezTo>
                    <a:cubicBezTo>
                      <a:pt x="146" y="191"/>
                      <a:pt x="139" y="180"/>
                      <a:pt x="142" y="170"/>
                    </a:cubicBezTo>
                    <a:cubicBezTo>
                      <a:pt x="143" y="173"/>
                      <a:pt x="149" y="181"/>
                      <a:pt x="151" y="174"/>
                    </a:cubicBezTo>
                    <a:cubicBezTo>
                      <a:pt x="156" y="186"/>
                      <a:pt x="157" y="166"/>
                      <a:pt x="157" y="166"/>
                    </a:cubicBezTo>
                    <a:cubicBezTo>
                      <a:pt x="159" y="163"/>
                      <a:pt x="162" y="163"/>
                      <a:pt x="164" y="166"/>
                    </a:cubicBezTo>
                    <a:cubicBezTo>
                      <a:pt x="165" y="168"/>
                      <a:pt x="163" y="173"/>
                      <a:pt x="163" y="175"/>
                    </a:cubicBezTo>
                    <a:cubicBezTo>
                      <a:pt x="163" y="179"/>
                      <a:pt x="163" y="182"/>
                      <a:pt x="167" y="183"/>
                    </a:cubicBezTo>
                    <a:cubicBezTo>
                      <a:pt x="173" y="185"/>
                      <a:pt x="170" y="181"/>
                      <a:pt x="173" y="178"/>
                    </a:cubicBezTo>
                    <a:cubicBezTo>
                      <a:pt x="176" y="175"/>
                      <a:pt x="185" y="169"/>
                      <a:pt x="191" y="171"/>
                    </a:cubicBezTo>
                    <a:cubicBezTo>
                      <a:pt x="185" y="183"/>
                      <a:pt x="178" y="195"/>
                      <a:pt x="171" y="207"/>
                    </a:cubicBezTo>
                    <a:close/>
                    <a:moveTo>
                      <a:pt x="242" y="157"/>
                    </a:moveTo>
                    <a:cubicBezTo>
                      <a:pt x="235" y="165"/>
                      <a:pt x="250" y="170"/>
                      <a:pt x="244" y="174"/>
                    </a:cubicBezTo>
                    <a:cubicBezTo>
                      <a:pt x="241" y="177"/>
                      <a:pt x="233" y="174"/>
                      <a:pt x="229" y="174"/>
                    </a:cubicBezTo>
                    <a:cubicBezTo>
                      <a:pt x="220" y="176"/>
                      <a:pt x="212" y="180"/>
                      <a:pt x="204" y="183"/>
                    </a:cubicBezTo>
                    <a:cubicBezTo>
                      <a:pt x="209" y="176"/>
                      <a:pt x="210" y="170"/>
                      <a:pt x="217" y="163"/>
                    </a:cubicBezTo>
                    <a:cubicBezTo>
                      <a:pt x="220" y="159"/>
                      <a:pt x="223" y="157"/>
                      <a:pt x="223" y="153"/>
                    </a:cubicBezTo>
                    <a:cubicBezTo>
                      <a:pt x="222" y="149"/>
                      <a:pt x="219" y="151"/>
                      <a:pt x="221" y="146"/>
                    </a:cubicBezTo>
                    <a:cubicBezTo>
                      <a:pt x="222" y="143"/>
                      <a:pt x="229" y="139"/>
                      <a:pt x="232" y="138"/>
                    </a:cubicBezTo>
                    <a:cubicBezTo>
                      <a:pt x="239" y="138"/>
                      <a:pt x="238" y="143"/>
                      <a:pt x="236" y="146"/>
                    </a:cubicBezTo>
                    <a:cubicBezTo>
                      <a:pt x="241" y="146"/>
                      <a:pt x="245" y="145"/>
                      <a:pt x="250" y="145"/>
                    </a:cubicBezTo>
                    <a:cubicBezTo>
                      <a:pt x="249" y="152"/>
                      <a:pt x="245" y="152"/>
                      <a:pt x="242" y="157"/>
                    </a:cubicBezTo>
                    <a:close/>
                    <a:moveTo>
                      <a:pt x="266" y="172"/>
                    </a:moveTo>
                    <a:cubicBezTo>
                      <a:pt x="262" y="174"/>
                      <a:pt x="262" y="173"/>
                      <a:pt x="258" y="170"/>
                    </a:cubicBezTo>
                    <a:cubicBezTo>
                      <a:pt x="253" y="166"/>
                      <a:pt x="253" y="164"/>
                      <a:pt x="259" y="159"/>
                    </a:cubicBezTo>
                    <a:cubicBezTo>
                      <a:pt x="261" y="157"/>
                      <a:pt x="264" y="157"/>
                      <a:pt x="267" y="157"/>
                    </a:cubicBezTo>
                    <a:cubicBezTo>
                      <a:pt x="262" y="161"/>
                      <a:pt x="277" y="167"/>
                      <a:pt x="266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-89313" y="418347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46;p3"/>
            <p:cNvGrpSpPr/>
            <p:nvPr/>
          </p:nvGrpSpPr>
          <p:grpSpPr>
            <a:xfrm>
              <a:off x="-89313" y="3511375"/>
              <a:ext cx="9322625" cy="1913375"/>
              <a:chOff x="-89313" y="3511375"/>
              <a:chExt cx="9322625" cy="1913375"/>
            </a:xfrm>
          </p:grpSpPr>
          <p:sp>
            <p:nvSpPr>
              <p:cNvPr id="47" name="Google Shape;47;p3"/>
              <p:cNvSpPr/>
              <p:nvPr/>
            </p:nvSpPr>
            <p:spPr>
              <a:xfrm flipH="1">
                <a:off x="-89313" y="442412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7666316" y="3511375"/>
                <a:ext cx="1411864" cy="1144025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28" extrusionOk="0">
                    <a:moveTo>
                      <a:pt x="156" y="114"/>
                    </a:moveTo>
                    <a:cubicBezTo>
                      <a:pt x="154" y="110"/>
                      <a:pt x="154" y="106"/>
                      <a:pt x="153" y="102"/>
                    </a:cubicBezTo>
                    <a:cubicBezTo>
                      <a:pt x="153" y="99"/>
                      <a:pt x="154" y="96"/>
                      <a:pt x="153" y="93"/>
                    </a:cubicBezTo>
                    <a:cubicBezTo>
                      <a:pt x="153" y="91"/>
                      <a:pt x="151" y="89"/>
                      <a:pt x="150" y="86"/>
                    </a:cubicBezTo>
                    <a:cubicBezTo>
                      <a:pt x="149" y="81"/>
                      <a:pt x="151" y="78"/>
                      <a:pt x="153" y="74"/>
                    </a:cubicBezTo>
                    <a:cubicBezTo>
                      <a:pt x="154" y="69"/>
                      <a:pt x="155" y="64"/>
                      <a:pt x="154" y="59"/>
                    </a:cubicBezTo>
                    <a:cubicBezTo>
                      <a:pt x="152" y="53"/>
                      <a:pt x="150" y="48"/>
                      <a:pt x="147" y="43"/>
                    </a:cubicBezTo>
                    <a:cubicBezTo>
                      <a:pt x="152" y="42"/>
                      <a:pt x="156" y="39"/>
                      <a:pt x="156" y="36"/>
                    </a:cubicBezTo>
                    <a:cubicBezTo>
                      <a:pt x="156" y="31"/>
                      <a:pt x="151" y="26"/>
                      <a:pt x="147" y="27"/>
                    </a:cubicBezTo>
                    <a:cubicBezTo>
                      <a:pt x="147" y="29"/>
                      <a:pt x="149" y="32"/>
                      <a:pt x="148" y="35"/>
                    </a:cubicBezTo>
                    <a:cubicBezTo>
                      <a:pt x="147" y="36"/>
                      <a:pt x="145" y="36"/>
                      <a:pt x="144" y="37"/>
                    </a:cubicBezTo>
                    <a:cubicBezTo>
                      <a:pt x="143" y="34"/>
                      <a:pt x="142" y="33"/>
                      <a:pt x="137" y="33"/>
                    </a:cubicBezTo>
                    <a:cubicBezTo>
                      <a:pt x="130" y="32"/>
                      <a:pt x="124" y="31"/>
                      <a:pt x="117" y="31"/>
                    </a:cubicBezTo>
                    <a:cubicBezTo>
                      <a:pt x="106" y="32"/>
                      <a:pt x="94" y="35"/>
                      <a:pt x="83" y="32"/>
                    </a:cubicBezTo>
                    <a:cubicBezTo>
                      <a:pt x="78" y="31"/>
                      <a:pt x="74" y="30"/>
                      <a:pt x="69" y="29"/>
                    </a:cubicBezTo>
                    <a:cubicBezTo>
                      <a:pt x="64" y="29"/>
                      <a:pt x="58" y="29"/>
                      <a:pt x="53" y="29"/>
                    </a:cubicBezTo>
                    <a:cubicBezTo>
                      <a:pt x="48" y="28"/>
                      <a:pt x="44" y="29"/>
                      <a:pt x="39" y="27"/>
                    </a:cubicBezTo>
                    <a:cubicBezTo>
                      <a:pt x="36" y="26"/>
                      <a:pt x="32" y="25"/>
                      <a:pt x="30" y="23"/>
                    </a:cubicBezTo>
                    <a:cubicBezTo>
                      <a:pt x="28" y="21"/>
                      <a:pt x="28" y="17"/>
                      <a:pt x="29" y="15"/>
                    </a:cubicBezTo>
                    <a:cubicBezTo>
                      <a:pt x="30" y="14"/>
                      <a:pt x="32" y="13"/>
                      <a:pt x="33" y="12"/>
                    </a:cubicBezTo>
                    <a:cubicBezTo>
                      <a:pt x="34" y="10"/>
                      <a:pt x="35" y="9"/>
                      <a:pt x="37" y="8"/>
                    </a:cubicBezTo>
                    <a:cubicBezTo>
                      <a:pt x="37" y="8"/>
                      <a:pt x="38" y="7"/>
                      <a:pt x="38" y="7"/>
                    </a:cubicBezTo>
                    <a:cubicBezTo>
                      <a:pt x="38" y="5"/>
                      <a:pt x="33" y="7"/>
                      <a:pt x="33" y="8"/>
                    </a:cubicBezTo>
                    <a:cubicBezTo>
                      <a:pt x="30" y="9"/>
                      <a:pt x="28" y="10"/>
                      <a:pt x="26" y="13"/>
                    </a:cubicBezTo>
                    <a:cubicBezTo>
                      <a:pt x="24" y="14"/>
                      <a:pt x="24" y="16"/>
                      <a:pt x="22" y="17"/>
                    </a:cubicBezTo>
                    <a:cubicBezTo>
                      <a:pt x="20" y="19"/>
                      <a:pt x="20" y="17"/>
                      <a:pt x="20" y="15"/>
                    </a:cubicBezTo>
                    <a:cubicBezTo>
                      <a:pt x="20" y="13"/>
                      <a:pt x="20" y="10"/>
                      <a:pt x="21" y="8"/>
                    </a:cubicBezTo>
                    <a:cubicBezTo>
                      <a:pt x="21" y="6"/>
                      <a:pt x="21" y="2"/>
                      <a:pt x="20" y="0"/>
                    </a:cubicBezTo>
                    <a:cubicBezTo>
                      <a:pt x="18" y="0"/>
                      <a:pt x="16" y="7"/>
                      <a:pt x="16" y="9"/>
                    </a:cubicBezTo>
                    <a:cubicBezTo>
                      <a:pt x="15" y="11"/>
                      <a:pt x="15" y="13"/>
                      <a:pt x="15" y="16"/>
                    </a:cubicBezTo>
                    <a:cubicBezTo>
                      <a:pt x="14" y="19"/>
                      <a:pt x="15" y="24"/>
                      <a:pt x="11" y="25"/>
                    </a:cubicBezTo>
                    <a:cubicBezTo>
                      <a:pt x="9" y="26"/>
                      <a:pt x="6" y="27"/>
                      <a:pt x="4" y="27"/>
                    </a:cubicBezTo>
                    <a:cubicBezTo>
                      <a:pt x="6" y="29"/>
                      <a:pt x="8" y="29"/>
                      <a:pt x="8" y="31"/>
                    </a:cubicBezTo>
                    <a:cubicBezTo>
                      <a:pt x="8" y="34"/>
                      <a:pt x="7" y="37"/>
                      <a:pt x="6" y="39"/>
                    </a:cubicBezTo>
                    <a:cubicBezTo>
                      <a:pt x="5" y="42"/>
                      <a:pt x="3" y="44"/>
                      <a:pt x="1" y="46"/>
                    </a:cubicBezTo>
                    <a:cubicBezTo>
                      <a:pt x="0" y="48"/>
                      <a:pt x="1" y="50"/>
                      <a:pt x="0" y="53"/>
                    </a:cubicBezTo>
                    <a:cubicBezTo>
                      <a:pt x="1" y="54"/>
                      <a:pt x="3" y="57"/>
                      <a:pt x="4" y="57"/>
                    </a:cubicBezTo>
                    <a:cubicBezTo>
                      <a:pt x="6" y="58"/>
                      <a:pt x="10" y="56"/>
                      <a:pt x="11" y="57"/>
                    </a:cubicBezTo>
                    <a:cubicBezTo>
                      <a:pt x="13" y="58"/>
                      <a:pt x="12" y="62"/>
                      <a:pt x="12" y="63"/>
                    </a:cubicBezTo>
                    <a:cubicBezTo>
                      <a:pt x="14" y="66"/>
                      <a:pt x="16" y="68"/>
                      <a:pt x="18" y="71"/>
                    </a:cubicBezTo>
                    <a:cubicBezTo>
                      <a:pt x="18" y="67"/>
                      <a:pt x="22" y="65"/>
                      <a:pt x="22" y="60"/>
                    </a:cubicBezTo>
                    <a:cubicBezTo>
                      <a:pt x="23" y="57"/>
                      <a:pt x="21" y="54"/>
                      <a:pt x="22" y="51"/>
                    </a:cubicBezTo>
                    <a:cubicBezTo>
                      <a:pt x="24" y="52"/>
                      <a:pt x="27" y="51"/>
                      <a:pt x="29" y="51"/>
                    </a:cubicBezTo>
                    <a:cubicBezTo>
                      <a:pt x="33" y="53"/>
                      <a:pt x="35" y="55"/>
                      <a:pt x="38" y="58"/>
                    </a:cubicBezTo>
                    <a:cubicBezTo>
                      <a:pt x="41" y="60"/>
                      <a:pt x="42" y="63"/>
                      <a:pt x="44" y="66"/>
                    </a:cubicBezTo>
                    <a:cubicBezTo>
                      <a:pt x="46" y="68"/>
                      <a:pt x="49" y="70"/>
                      <a:pt x="51" y="73"/>
                    </a:cubicBezTo>
                    <a:cubicBezTo>
                      <a:pt x="54" y="75"/>
                      <a:pt x="55" y="79"/>
                      <a:pt x="57" y="82"/>
                    </a:cubicBezTo>
                    <a:cubicBezTo>
                      <a:pt x="58" y="84"/>
                      <a:pt x="60" y="86"/>
                      <a:pt x="62" y="87"/>
                    </a:cubicBezTo>
                    <a:cubicBezTo>
                      <a:pt x="63" y="87"/>
                      <a:pt x="64" y="87"/>
                      <a:pt x="65" y="88"/>
                    </a:cubicBezTo>
                    <a:cubicBezTo>
                      <a:pt x="72" y="94"/>
                      <a:pt x="72" y="107"/>
                      <a:pt x="70" y="114"/>
                    </a:cubicBezTo>
                    <a:cubicBezTo>
                      <a:pt x="69" y="117"/>
                      <a:pt x="63" y="123"/>
                      <a:pt x="64" y="125"/>
                    </a:cubicBezTo>
                    <a:cubicBezTo>
                      <a:pt x="65" y="128"/>
                      <a:pt x="72" y="125"/>
                      <a:pt x="74" y="126"/>
                    </a:cubicBezTo>
                    <a:cubicBezTo>
                      <a:pt x="76" y="123"/>
                      <a:pt x="76" y="120"/>
                      <a:pt x="79" y="117"/>
                    </a:cubicBezTo>
                    <a:cubicBezTo>
                      <a:pt x="83" y="113"/>
                      <a:pt x="80" y="109"/>
                      <a:pt x="79" y="104"/>
                    </a:cubicBezTo>
                    <a:cubicBezTo>
                      <a:pt x="79" y="101"/>
                      <a:pt x="79" y="98"/>
                      <a:pt x="79" y="96"/>
                    </a:cubicBezTo>
                    <a:cubicBezTo>
                      <a:pt x="79" y="94"/>
                      <a:pt x="79" y="88"/>
                      <a:pt x="80" y="87"/>
                    </a:cubicBezTo>
                    <a:cubicBezTo>
                      <a:pt x="82" y="86"/>
                      <a:pt x="88" y="89"/>
                      <a:pt x="89" y="89"/>
                    </a:cubicBezTo>
                    <a:cubicBezTo>
                      <a:pt x="93" y="90"/>
                      <a:pt x="96" y="91"/>
                      <a:pt x="100" y="91"/>
                    </a:cubicBezTo>
                    <a:cubicBezTo>
                      <a:pt x="105" y="91"/>
                      <a:pt x="110" y="91"/>
                      <a:pt x="115" y="90"/>
                    </a:cubicBezTo>
                    <a:cubicBezTo>
                      <a:pt x="119" y="89"/>
                      <a:pt x="123" y="87"/>
                      <a:pt x="126" y="84"/>
                    </a:cubicBezTo>
                    <a:cubicBezTo>
                      <a:pt x="127" y="88"/>
                      <a:pt x="128" y="92"/>
                      <a:pt x="130" y="95"/>
                    </a:cubicBezTo>
                    <a:cubicBezTo>
                      <a:pt x="131" y="97"/>
                      <a:pt x="133" y="98"/>
                      <a:pt x="135" y="100"/>
                    </a:cubicBezTo>
                    <a:cubicBezTo>
                      <a:pt x="137" y="103"/>
                      <a:pt x="136" y="111"/>
                      <a:pt x="135" y="115"/>
                    </a:cubicBezTo>
                    <a:cubicBezTo>
                      <a:pt x="134" y="119"/>
                      <a:pt x="129" y="121"/>
                      <a:pt x="127" y="125"/>
                    </a:cubicBezTo>
                    <a:cubicBezTo>
                      <a:pt x="126" y="128"/>
                      <a:pt x="130" y="127"/>
                      <a:pt x="132" y="127"/>
                    </a:cubicBezTo>
                    <a:cubicBezTo>
                      <a:pt x="135" y="127"/>
                      <a:pt x="136" y="128"/>
                      <a:pt x="138" y="126"/>
                    </a:cubicBezTo>
                    <a:cubicBezTo>
                      <a:pt x="140" y="123"/>
                      <a:pt x="142" y="121"/>
                      <a:pt x="143" y="118"/>
                    </a:cubicBezTo>
                    <a:cubicBezTo>
                      <a:pt x="143" y="115"/>
                      <a:pt x="141" y="111"/>
                      <a:pt x="144" y="108"/>
                    </a:cubicBezTo>
                    <a:cubicBezTo>
                      <a:pt x="145" y="110"/>
                      <a:pt x="147" y="115"/>
                      <a:pt x="147" y="117"/>
                    </a:cubicBezTo>
                    <a:cubicBezTo>
                      <a:pt x="147" y="121"/>
                      <a:pt x="143" y="123"/>
                      <a:pt x="143" y="126"/>
                    </a:cubicBezTo>
                    <a:cubicBezTo>
                      <a:pt x="142" y="128"/>
                      <a:pt x="144" y="128"/>
                      <a:pt x="146" y="128"/>
                    </a:cubicBezTo>
                    <a:cubicBezTo>
                      <a:pt x="151" y="128"/>
                      <a:pt x="151" y="127"/>
                      <a:pt x="153" y="123"/>
                    </a:cubicBezTo>
                    <a:cubicBezTo>
                      <a:pt x="157" y="119"/>
                      <a:pt x="158" y="119"/>
                      <a:pt x="156" y="11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9" name="Google Shape;49;p3"/>
          <p:cNvGrpSpPr/>
          <p:nvPr/>
        </p:nvGrpSpPr>
        <p:grpSpPr>
          <a:xfrm>
            <a:off x="3641666" y="-40500"/>
            <a:ext cx="6165984" cy="1724400"/>
            <a:chOff x="3641666" y="-40500"/>
            <a:chExt cx="6165984" cy="1724400"/>
          </a:xfrm>
        </p:grpSpPr>
        <p:sp>
          <p:nvSpPr>
            <p:cNvPr id="50" name="Google Shape;50;p3"/>
            <p:cNvSpPr/>
            <p:nvPr/>
          </p:nvSpPr>
          <p:spPr>
            <a:xfrm>
              <a:off x="8297425" y="113025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641666" y="-40500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4047175" y="2525913"/>
            <a:ext cx="43836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title" idx="2" hasCustomPrompt="1"/>
          </p:nvPr>
        </p:nvSpPr>
        <p:spPr>
          <a:xfrm>
            <a:off x="4047175" y="1683888"/>
            <a:ext cx="13326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3"/>
          <p:cNvSpPr>
            <a:spLocks noGrp="1"/>
          </p:cNvSpPr>
          <p:nvPr>
            <p:ph type="pic" idx="3"/>
          </p:nvPr>
        </p:nvSpPr>
        <p:spPr>
          <a:xfrm>
            <a:off x="713225" y="539500"/>
            <a:ext cx="2760600" cy="406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5"/>
          <p:cNvGrpSpPr/>
          <p:nvPr/>
        </p:nvGrpSpPr>
        <p:grpSpPr>
          <a:xfrm>
            <a:off x="-2027251" y="1676625"/>
            <a:ext cx="12395733" cy="3898425"/>
            <a:chOff x="-2027251" y="1676625"/>
            <a:chExt cx="12395733" cy="3898425"/>
          </a:xfrm>
        </p:grpSpPr>
        <p:grpSp>
          <p:nvGrpSpPr>
            <p:cNvPr id="81" name="Google Shape;81;p5"/>
            <p:cNvGrpSpPr/>
            <p:nvPr/>
          </p:nvGrpSpPr>
          <p:grpSpPr>
            <a:xfrm>
              <a:off x="-2027251" y="1676625"/>
              <a:ext cx="12395733" cy="3764625"/>
              <a:chOff x="-2027251" y="1676625"/>
              <a:chExt cx="12395733" cy="3764625"/>
            </a:xfrm>
          </p:grpSpPr>
          <p:sp>
            <p:nvSpPr>
              <p:cNvPr id="82" name="Google Shape;82;p5"/>
              <p:cNvSpPr/>
              <p:nvPr/>
            </p:nvSpPr>
            <p:spPr>
              <a:xfrm>
                <a:off x="-2027251" y="2009749"/>
                <a:ext cx="3164575" cy="265057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83" extrusionOk="0">
                    <a:moveTo>
                      <a:pt x="186" y="46"/>
                    </a:moveTo>
                    <a:cubicBezTo>
                      <a:pt x="111" y="0"/>
                      <a:pt x="111" y="0"/>
                      <a:pt x="111" y="0"/>
                    </a:cubicBezTo>
                    <a:cubicBezTo>
                      <a:pt x="42" y="42"/>
                      <a:pt x="42" y="42"/>
                      <a:pt x="42" y="42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183"/>
                      <a:pt x="23" y="183"/>
                      <a:pt x="23" y="183"/>
                    </a:cubicBezTo>
                    <a:cubicBezTo>
                      <a:pt x="198" y="183"/>
                      <a:pt x="198" y="183"/>
                      <a:pt x="198" y="183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219" y="100"/>
                      <a:pt x="219" y="100"/>
                      <a:pt x="219" y="100"/>
                    </a:cubicBezTo>
                    <a:lnTo>
                      <a:pt x="186" y="46"/>
                    </a:lnTo>
                    <a:close/>
                    <a:moveTo>
                      <a:pt x="154" y="125"/>
                    </a:move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17" y="125"/>
                      <a:pt x="117" y="125"/>
                      <a:pt x="117" y="125"/>
                    </a:cubicBezTo>
                    <a:lnTo>
                      <a:pt x="154" y="125"/>
                    </a:lnTo>
                    <a:close/>
                    <a:moveTo>
                      <a:pt x="92" y="86"/>
                    </a:moveTo>
                    <a:cubicBezTo>
                      <a:pt x="110" y="64"/>
                      <a:pt x="110" y="64"/>
                      <a:pt x="110" y="64"/>
                    </a:cubicBezTo>
                    <a:cubicBezTo>
                      <a:pt x="128" y="86"/>
                      <a:pt x="128" y="86"/>
                      <a:pt x="128" y="86"/>
                    </a:cubicBezTo>
                    <a:lnTo>
                      <a:pt x="92" y="86"/>
                    </a:lnTo>
                    <a:close/>
                    <a:moveTo>
                      <a:pt x="130" y="83"/>
                    </a:moveTo>
                    <a:cubicBezTo>
                      <a:pt x="113" y="61"/>
                      <a:pt x="113" y="61"/>
                      <a:pt x="113" y="61"/>
                    </a:cubicBezTo>
                    <a:cubicBezTo>
                      <a:pt x="130" y="40"/>
                      <a:pt x="130" y="40"/>
                      <a:pt x="130" y="40"/>
                    </a:cubicBezTo>
                    <a:lnTo>
                      <a:pt x="130" y="83"/>
                    </a:lnTo>
                    <a:close/>
                    <a:moveTo>
                      <a:pt x="97" y="37"/>
                    </a:moveTo>
                    <a:cubicBezTo>
                      <a:pt x="128" y="37"/>
                      <a:pt x="128" y="37"/>
                      <a:pt x="128" y="37"/>
                    </a:cubicBezTo>
                    <a:cubicBezTo>
                      <a:pt x="110" y="58"/>
                      <a:pt x="110" y="58"/>
                      <a:pt x="110" y="58"/>
                    </a:cubicBezTo>
                    <a:cubicBezTo>
                      <a:pt x="93" y="37"/>
                      <a:pt x="93" y="37"/>
                      <a:pt x="93" y="37"/>
                    </a:cubicBezTo>
                    <a:lnTo>
                      <a:pt x="97" y="37"/>
                    </a:lnTo>
                    <a:close/>
                    <a:moveTo>
                      <a:pt x="90" y="40"/>
                    </a:moveTo>
                    <a:cubicBezTo>
                      <a:pt x="108" y="61"/>
                      <a:pt x="108" y="61"/>
                      <a:pt x="108" y="61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90" y="72"/>
                      <a:pt x="90" y="47"/>
                      <a:pt x="90" y="40"/>
                    </a:cubicBezTo>
                    <a:close/>
                    <a:moveTo>
                      <a:pt x="103" y="125"/>
                    </a:moveTo>
                    <a:cubicBezTo>
                      <a:pt x="84" y="147"/>
                      <a:pt x="84" y="147"/>
                      <a:pt x="84" y="147"/>
                    </a:cubicBezTo>
                    <a:cubicBezTo>
                      <a:pt x="66" y="125"/>
                      <a:pt x="66" y="125"/>
                      <a:pt x="66" y="125"/>
                    </a:cubicBezTo>
                    <a:lnTo>
                      <a:pt x="103" y="125"/>
                    </a:lnTo>
                    <a:close/>
                    <a:moveTo>
                      <a:pt x="52" y="86"/>
                    </a:moveTo>
                    <a:cubicBezTo>
                      <a:pt x="45" y="86"/>
                      <a:pt x="45" y="86"/>
                      <a:pt x="45" y="86"/>
                    </a:cubicBezTo>
                    <a:cubicBezTo>
                      <a:pt x="45" y="69"/>
                      <a:pt x="45" y="69"/>
                      <a:pt x="45" y="69"/>
                    </a:cubicBezTo>
                    <a:cubicBezTo>
                      <a:pt x="52" y="69"/>
                      <a:pt x="52" y="69"/>
                      <a:pt x="52" y="69"/>
                    </a:cubicBezTo>
                    <a:lnTo>
                      <a:pt x="52" y="86"/>
                    </a:lnTo>
                    <a:close/>
                    <a:moveTo>
                      <a:pt x="63" y="127"/>
                    </a:moveTo>
                    <a:cubicBezTo>
                      <a:pt x="81" y="150"/>
                      <a:pt x="81" y="150"/>
                      <a:pt x="81" y="150"/>
                    </a:cubicBezTo>
                    <a:cubicBezTo>
                      <a:pt x="63" y="172"/>
                      <a:pt x="63" y="172"/>
                      <a:pt x="63" y="172"/>
                    </a:cubicBezTo>
                    <a:cubicBezTo>
                      <a:pt x="63" y="162"/>
                      <a:pt x="63" y="136"/>
                      <a:pt x="63" y="127"/>
                    </a:cubicBezTo>
                    <a:close/>
                    <a:moveTo>
                      <a:pt x="65" y="177"/>
                    </a:moveTo>
                    <a:cubicBezTo>
                      <a:pt x="84" y="154"/>
                      <a:pt x="84" y="154"/>
                      <a:pt x="84" y="154"/>
                    </a:cubicBezTo>
                    <a:cubicBezTo>
                      <a:pt x="103" y="177"/>
                      <a:pt x="103" y="177"/>
                      <a:pt x="103" y="177"/>
                    </a:cubicBezTo>
                    <a:lnTo>
                      <a:pt x="65" y="177"/>
                    </a:lnTo>
                    <a:close/>
                    <a:moveTo>
                      <a:pt x="105" y="173"/>
                    </a:moveTo>
                    <a:cubicBezTo>
                      <a:pt x="87" y="150"/>
                      <a:pt x="87" y="150"/>
                      <a:pt x="87" y="150"/>
                    </a:cubicBezTo>
                    <a:cubicBezTo>
                      <a:pt x="105" y="128"/>
                      <a:pt x="105" y="128"/>
                      <a:pt x="105" y="128"/>
                    </a:cubicBezTo>
                    <a:lnTo>
                      <a:pt x="105" y="173"/>
                    </a:lnTo>
                    <a:close/>
                    <a:moveTo>
                      <a:pt x="114" y="127"/>
                    </a:move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14" y="172"/>
                      <a:pt x="114" y="172"/>
                      <a:pt x="114" y="172"/>
                    </a:cubicBezTo>
                    <a:cubicBezTo>
                      <a:pt x="114" y="162"/>
                      <a:pt x="114" y="136"/>
                      <a:pt x="114" y="127"/>
                    </a:cubicBezTo>
                    <a:close/>
                    <a:moveTo>
                      <a:pt x="116" y="177"/>
                    </a:moveTo>
                    <a:cubicBezTo>
                      <a:pt x="135" y="154"/>
                      <a:pt x="135" y="154"/>
                      <a:pt x="135" y="154"/>
                    </a:cubicBezTo>
                    <a:cubicBezTo>
                      <a:pt x="154" y="177"/>
                      <a:pt x="154" y="177"/>
                      <a:pt x="154" y="177"/>
                    </a:cubicBezTo>
                    <a:lnTo>
                      <a:pt x="116" y="177"/>
                    </a:lnTo>
                    <a:close/>
                    <a:moveTo>
                      <a:pt x="157" y="173"/>
                    </a:move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57" y="128"/>
                      <a:pt x="157" y="128"/>
                      <a:pt x="157" y="128"/>
                    </a:cubicBezTo>
                    <a:lnTo>
                      <a:pt x="157" y="173"/>
                    </a:lnTo>
                    <a:close/>
                    <a:moveTo>
                      <a:pt x="182" y="86"/>
                    </a:moveTo>
                    <a:cubicBezTo>
                      <a:pt x="175" y="86"/>
                      <a:pt x="175" y="86"/>
                      <a:pt x="175" y="86"/>
                    </a:cubicBezTo>
                    <a:cubicBezTo>
                      <a:pt x="175" y="69"/>
                      <a:pt x="175" y="69"/>
                      <a:pt x="175" y="69"/>
                    </a:cubicBezTo>
                    <a:cubicBezTo>
                      <a:pt x="182" y="69"/>
                      <a:pt x="182" y="69"/>
                      <a:pt x="182" y="69"/>
                    </a:cubicBezTo>
                    <a:lnTo>
                      <a:pt x="182" y="8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8013050" y="1676625"/>
                <a:ext cx="2355432" cy="31039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66" extrusionOk="0">
                    <a:moveTo>
                      <a:pt x="202" y="119"/>
                    </a:moveTo>
                    <a:cubicBezTo>
                      <a:pt x="201" y="113"/>
                      <a:pt x="198" y="117"/>
                      <a:pt x="195" y="114"/>
                    </a:cubicBezTo>
                    <a:cubicBezTo>
                      <a:pt x="197" y="113"/>
                      <a:pt x="200" y="111"/>
                      <a:pt x="200" y="108"/>
                    </a:cubicBezTo>
                    <a:cubicBezTo>
                      <a:pt x="197" y="107"/>
                      <a:pt x="195" y="104"/>
                      <a:pt x="199" y="101"/>
                    </a:cubicBezTo>
                    <a:cubicBezTo>
                      <a:pt x="197" y="99"/>
                      <a:pt x="197" y="96"/>
                      <a:pt x="196" y="94"/>
                    </a:cubicBezTo>
                    <a:cubicBezTo>
                      <a:pt x="194" y="92"/>
                      <a:pt x="191" y="92"/>
                      <a:pt x="190" y="90"/>
                    </a:cubicBezTo>
                    <a:cubicBezTo>
                      <a:pt x="189" y="90"/>
                      <a:pt x="191" y="88"/>
                      <a:pt x="191" y="88"/>
                    </a:cubicBezTo>
                    <a:cubicBezTo>
                      <a:pt x="193" y="90"/>
                      <a:pt x="195" y="89"/>
                      <a:pt x="195" y="86"/>
                    </a:cubicBezTo>
                    <a:cubicBezTo>
                      <a:pt x="183" y="92"/>
                      <a:pt x="202" y="61"/>
                      <a:pt x="188" y="68"/>
                    </a:cubicBezTo>
                    <a:cubicBezTo>
                      <a:pt x="188" y="69"/>
                      <a:pt x="189" y="69"/>
                      <a:pt x="188" y="69"/>
                    </a:cubicBezTo>
                    <a:cubicBezTo>
                      <a:pt x="178" y="60"/>
                      <a:pt x="184" y="80"/>
                      <a:pt x="176" y="76"/>
                    </a:cubicBezTo>
                    <a:cubicBezTo>
                      <a:pt x="175" y="78"/>
                      <a:pt x="173" y="80"/>
                      <a:pt x="173" y="81"/>
                    </a:cubicBezTo>
                    <a:cubicBezTo>
                      <a:pt x="172" y="84"/>
                      <a:pt x="176" y="90"/>
                      <a:pt x="172" y="92"/>
                    </a:cubicBezTo>
                    <a:cubicBezTo>
                      <a:pt x="170" y="93"/>
                      <a:pt x="163" y="88"/>
                      <a:pt x="161" y="87"/>
                    </a:cubicBezTo>
                    <a:cubicBezTo>
                      <a:pt x="163" y="83"/>
                      <a:pt x="164" y="81"/>
                      <a:pt x="164" y="77"/>
                    </a:cubicBezTo>
                    <a:cubicBezTo>
                      <a:pt x="162" y="76"/>
                      <a:pt x="161" y="74"/>
                      <a:pt x="161" y="72"/>
                    </a:cubicBezTo>
                    <a:cubicBezTo>
                      <a:pt x="164" y="71"/>
                      <a:pt x="168" y="72"/>
                      <a:pt x="170" y="71"/>
                    </a:cubicBezTo>
                    <a:cubicBezTo>
                      <a:pt x="173" y="70"/>
                      <a:pt x="175" y="67"/>
                      <a:pt x="171" y="65"/>
                    </a:cubicBezTo>
                    <a:cubicBezTo>
                      <a:pt x="172" y="61"/>
                      <a:pt x="166" y="62"/>
                      <a:pt x="167" y="57"/>
                    </a:cubicBezTo>
                    <a:cubicBezTo>
                      <a:pt x="165" y="57"/>
                      <a:pt x="163" y="56"/>
                      <a:pt x="161" y="57"/>
                    </a:cubicBezTo>
                    <a:cubicBezTo>
                      <a:pt x="161" y="54"/>
                      <a:pt x="161" y="52"/>
                      <a:pt x="161" y="50"/>
                    </a:cubicBezTo>
                    <a:cubicBezTo>
                      <a:pt x="158" y="50"/>
                      <a:pt x="157" y="46"/>
                      <a:pt x="157" y="43"/>
                    </a:cubicBezTo>
                    <a:cubicBezTo>
                      <a:pt x="154" y="43"/>
                      <a:pt x="155" y="41"/>
                      <a:pt x="153" y="40"/>
                    </a:cubicBezTo>
                    <a:cubicBezTo>
                      <a:pt x="151" y="40"/>
                      <a:pt x="149" y="41"/>
                      <a:pt x="147" y="41"/>
                    </a:cubicBezTo>
                    <a:cubicBezTo>
                      <a:pt x="151" y="36"/>
                      <a:pt x="146" y="37"/>
                      <a:pt x="145" y="35"/>
                    </a:cubicBezTo>
                    <a:cubicBezTo>
                      <a:pt x="145" y="32"/>
                      <a:pt x="149" y="27"/>
                      <a:pt x="146" y="25"/>
                    </a:cubicBezTo>
                    <a:cubicBezTo>
                      <a:pt x="147" y="24"/>
                      <a:pt x="147" y="22"/>
                      <a:pt x="148" y="21"/>
                    </a:cubicBezTo>
                    <a:cubicBezTo>
                      <a:pt x="147" y="19"/>
                      <a:pt x="146" y="19"/>
                      <a:pt x="145" y="17"/>
                    </a:cubicBezTo>
                    <a:cubicBezTo>
                      <a:pt x="142" y="18"/>
                      <a:pt x="139" y="16"/>
                      <a:pt x="136" y="15"/>
                    </a:cubicBezTo>
                    <a:cubicBezTo>
                      <a:pt x="135" y="18"/>
                      <a:pt x="133" y="19"/>
                      <a:pt x="130" y="19"/>
                    </a:cubicBezTo>
                    <a:cubicBezTo>
                      <a:pt x="126" y="17"/>
                      <a:pt x="129" y="17"/>
                      <a:pt x="128" y="13"/>
                    </a:cubicBezTo>
                    <a:cubicBezTo>
                      <a:pt x="125" y="6"/>
                      <a:pt x="123" y="5"/>
                      <a:pt x="116" y="5"/>
                    </a:cubicBezTo>
                    <a:cubicBezTo>
                      <a:pt x="114" y="2"/>
                      <a:pt x="111" y="0"/>
                      <a:pt x="107" y="1"/>
                    </a:cubicBezTo>
                    <a:cubicBezTo>
                      <a:pt x="106" y="1"/>
                      <a:pt x="105" y="4"/>
                      <a:pt x="104" y="4"/>
                    </a:cubicBezTo>
                    <a:cubicBezTo>
                      <a:pt x="102" y="4"/>
                      <a:pt x="99" y="2"/>
                      <a:pt x="98" y="2"/>
                    </a:cubicBezTo>
                    <a:cubicBezTo>
                      <a:pt x="95" y="2"/>
                      <a:pt x="89" y="7"/>
                      <a:pt x="88" y="10"/>
                    </a:cubicBezTo>
                    <a:cubicBezTo>
                      <a:pt x="86" y="13"/>
                      <a:pt x="88" y="16"/>
                      <a:pt x="84" y="16"/>
                    </a:cubicBezTo>
                    <a:cubicBezTo>
                      <a:pt x="83" y="15"/>
                      <a:pt x="82" y="13"/>
                      <a:pt x="81" y="12"/>
                    </a:cubicBezTo>
                    <a:cubicBezTo>
                      <a:pt x="78" y="12"/>
                      <a:pt x="80" y="13"/>
                      <a:pt x="77" y="13"/>
                    </a:cubicBezTo>
                    <a:cubicBezTo>
                      <a:pt x="76" y="13"/>
                      <a:pt x="75" y="16"/>
                      <a:pt x="73" y="16"/>
                    </a:cubicBezTo>
                    <a:cubicBezTo>
                      <a:pt x="71" y="16"/>
                      <a:pt x="70" y="14"/>
                      <a:pt x="69" y="14"/>
                    </a:cubicBezTo>
                    <a:cubicBezTo>
                      <a:pt x="66" y="15"/>
                      <a:pt x="65" y="16"/>
                      <a:pt x="65" y="20"/>
                    </a:cubicBezTo>
                    <a:cubicBezTo>
                      <a:pt x="64" y="20"/>
                      <a:pt x="60" y="19"/>
                      <a:pt x="60" y="20"/>
                    </a:cubicBezTo>
                    <a:cubicBezTo>
                      <a:pt x="59" y="21"/>
                      <a:pt x="58" y="23"/>
                      <a:pt x="58" y="24"/>
                    </a:cubicBezTo>
                    <a:cubicBezTo>
                      <a:pt x="56" y="26"/>
                      <a:pt x="55" y="26"/>
                      <a:pt x="51" y="27"/>
                    </a:cubicBezTo>
                    <a:cubicBezTo>
                      <a:pt x="45" y="28"/>
                      <a:pt x="36" y="31"/>
                      <a:pt x="42" y="40"/>
                    </a:cubicBezTo>
                    <a:cubicBezTo>
                      <a:pt x="42" y="40"/>
                      <a:pt x="41" y="42"/>
                      <a:pt x="40" y="42"/>
                    </a:cubicBezTo>
                    <a:cubicBezTo>
                      <a:pt x="44" y="44"/>
                      <a:pt x="46" y="49"/>
                      <a:pt x="44" y="53"/>
                    </a:cubicBezTo>
                    <a:cubicBezTo>
                      <a:pt x="43" y="53"/>
                      <a:pt x="41" y="54"/>
                      <a:pt x="39" y="54"/>
                    </a:cubicBezTo>
                    <a:cubicBezTo>
                      <a:pt x="40" y="54"/>
                      <a:pt x="39" y="56"/>
                      <a:pt x="40" y="57"/>
                    </a:cubicBezTo>
                    <a:cubicBezTo>
                      <a:pt x="35" y="59"/>
                      <a:pt x="41" y="62"/>
                      <a:pt x="41" y="66"/>
                    </a:cubicBezTo>
                    <a:cubicBezTo>
                      <a:pt x="50" y="65"/>
                      <a:pt x="44" y="69"/>
                      <a:pt x="45" y="75"/>
                    </a:cubicBezTo>
                    <a:cubicBezTo>
                      <a:pt x="43" y="74"/>
                      <a:pt x="40" y="74"/>
                      <a:pt x="38" y="74"/>
                    </a:cubicBezTo>
                    <a:cubicBezTo>
                      <a:pt x="38" y="71"/>
                      <a:pt x="36" y="70"/>
                      <a:pt x="33" y="71"/>
                    </a:cubicBezTo>
                    <a:cubicBezTo>
                      <a:pt x="29" y="73"/>
                      <a:pt x="32" y="73"/>
                      <a:pt x="31" y="76"/>
                    </a:cubicBezTo>
                    <a:cubicBezTo>
                      <a:pt x="29" y="80"/>
                      <a:pt x="24" y="83"/>
                      <a:pt x="26" y="88"/>
                    </a:cubicBezTo>
                    <a:cubicBezTo>
                      <a:pt x="24" y="92"/>
                      <a:pt x="25" y="97"/>
                      <a:pt x="29" y="98"/>
                    </a:cubicBezTo>
                    <a:cubicBezTo>
                      <a:pt x="31" y="94"/>
                      <a:pt x="34" y="95"/>
                      <a:pt x="37" y="97"/>
                    </a:cubicBezTo>
                    <a:cubicBezTo>
                      <a:pt x="37" y="98"/>
                      <a:pt x="37" y="99"/>
                      <a:pt x="36" y="100"/>
                    </a:cubicBezTo>
                    <a:cubicBezTo>
                      <a:pt x="39" y="101"/>
                      <a:pt x="44" y="102"/>
                      <a:pt x="45" y="106"/>
                    </a:cubicBezTo>
                    <a:cubicBezTo>
                      <a:pt x="45" y="109"/>
                      <a:pt x="42" y="110"/>
                      <a:pt x="41" y="113"/>
                    </a:cubicBezTo>
                    <a:cubicBezTo>
                      <a:pt x="42" y="115"/>
                      <a:pt x="44" y="116"/>
                      <a:pt x="46" y="118"/>
                    </a:cubicBezTo>
                    <a:cubicBezTo>
                      <a:pt x="45" y="119"/>
                      <a:pt x="44" y="120"/>
                      <a:pt x="43" y="121"/>
                    </a:cubicBezTo>
                    <a:cubicBezTo>
                      <a:pt x="50" y="126"/>
                      <a:pt x="41" y="128"/>
                      <a:pt x="37" y="127"/>
                    </a:cubicBezTo>
                    <a:cubicBezTo>
                      <a:pt x="36" y="127"/>
                      <a:pt x="33" y="127"/>
                      <a:pt x="32" y="126"/>
                    </a:cubicBezTo>
                    <a:cubicBezTo>
                      <a:pt x="31" y="125"/>
                      <a:pt x="33" y="122"/>
                      <a:pt x="31" y="121"/>
                    </a:cubicBezTo>
                    <a:cubicBezTo>
                      <a:pt x="26" y="118"/>
                      <a:pt x="24" y="125"/>
                      <a:pt x="19" y="125"/>
                    </a:cubicBezTo>
                    <a:cubicBezTo>
                      <a:pt x="17" y="125"/>
                      <a:pt x="12" y="119"/>
                      <a:pt x="11" y="127"/>
                    </a:cubicBezTo>
                    <a:cubicBezTo>
                      <a:pt x="6" y="124"/>
                      <a:pt x="6" y="129"/>
                      <a:pt x="6" y="133"/>
                    </a:cubicBezTo>
                    <a:cubicBezTo>
                      <a:pt x="2" y="131"/>
                      <a:pt x="0" y="139"/>
                      <a:pt x="3" y="141"/>
                    </a:cubicBezTo>
                    <a:cubicBezTo>
                      <a:pt x="6" y="144"/>
                      <a:pt x="10" y="139"/>
                      <a:pt x="13" y="142"/>
                    </a:cubicBezTo>
                    <a:cubicBezTo>
                      <a:pt x="18" y="139"/>
                      <a:pt x="19" y="148"/>
                      <a:pt x="17" y="150"/>
                    </a:cubicBezTo>
                    <a:cubicBezTo>
                      <a:pt x="15" y="152"/>
                      <a:pt x="6" y="151"/>
                      <a:pt x="11" y="157"/>
                    </a:cubicBezTo>
                    <a:cubicBezTo>
                      <a:pt x="15" y="155"/>
                      <a:pt x="21" y="157"/>
                      <a:pt x="15" y="161"/>
                    </a:cubicBezTo>
                    <a:cubicBezTo>
                      <a:pt x="21" y="165"/>
                      <a:pt x="15" y="166"/>
                      <a:pt x="11" y="165"/>
                    </a:cubicBezTo>
                    <a:cubicBezTo>
                      <a:pt x="13" y="168"/>
                      <a:pt x="12" y="172"/>
                      <a:pt x="14" y="174"/>
                    </a:cubicBezTo>
                    <a:cubicBezTo>
                      <a:pt x="16" y="176"/>
                      <a:pt x="18" y="175"/>
                      <a:pt x="20" y="177"/>
                    </a:cubicBezTo>
                    <a:cubicBezTo>
                      <a:pt x="22" y="179"/>
                      <a:pt x="18" y="181"/>
                      <a:pt x="23" y="184"/>
                    </a:cubicBezTo>
                    <a:cubicBezTo>
                      <a:pt x="26" y="185"/>
                      <a:pt x="31" y="180"/>
                      <a:pt x="31" y="187"/>
                    </a:cubicBezTo>
                    <a:cubicBezTo>
                      <a:pt x="33" y="186"/>
                      <a:pt x="37" y="187"/>
                      <a:pt x="39" y="188"/>
                    </a:cubicBezTo>
                    <a:cubicBezTo>
                      <a:pt x="41" y="183"/>
                      <a:pt x="44" y="186"/>
                      <a:pt x="47" y="184"/>
                    </a:cubicBezTo>
                    <a:cubicBezTo>
                      <a:pt x="49" y="183"/>
                      <a:pt x="50" y="181"/>
                      <a:pt x="52" y="179"/>
                    </a:cubicBezTo>
                    <a:cubicBezTo>
                      <a:pt x="53" y="181"/>
                      <a:pt x="54" y="181"/>
                      <a:pt x="54" y="183"/>
                    </a:cubicBezTo>
                    <a:cubicBezTo>
                      <a:pt x="58" y="178"/>
                      <a:pt x="59" y="184"/>
                      <a:pt x="62" y="184"/>
                    </a:cubicBezTo>
                    <a:cubicBezTo>
                      <a:pt x="66" y="184"/>
                      <a:pt x="68" y="182"/>
                      <a:pt x="70" y="180"/>
                    </a:cubicBezTo>
                    <a:cubicBezTo>
                      <a:pt x="70" y="180"/>
                      <a:pt x="70" y="179"/>
                      <a:pt x="70" y="179"/>
                    </a:cubicBezTo>
                    <a:cubicBezTo>
                      <a:pt x="73" y="175"/>
                      <a:pt x="79" y="178"/>
                      <a:pt x="82" y="178"/>
                    </a:cubicBezTo>
                    <a:cubicBezTo>
                      <a:pt x="82" y="178"/>
                      <a:pt x="82" y="176"/>
                      <a:pt x="82" y="175"/>
                    </a:cubicBezTo>
                    <a:cubicBezTo>
                      <a:pt x="88" y="175"/>
                      <a:pt x="93" y="179"/>
                      <a:pt x="98" y="183"/>
                    </a:cubicBezTo>
                    <a:cubicBezTo>
                      <a:pt x="98" y="185"/>
                      <a:pt x="97" y="188"/>
                      <a:pt x="97" y="190"/>
                    </a:cubicBezTo>
                    <a:cubicBezTo>
                      <a:pt x="95" y="212"/>
                      <a:pt x="105" y="241"/>
                      <a:pt x="92" y="261"/>
                    </a:cubicBezTo>
                    <a:cubicBezTo>
                      <a:pt x="92" y="262"/>
                      <a:pt x="91" y="264"/>
                      <a:pt x="90" y="265"/>
                    </a:cubicBezTo>
                    <a:cubicBezTo>
                      <a:pt x="98" y="264"/>
                      <a:pt x="106" y="266"/>
                      <a:pt x="114" y="264"/>
                    </a:cubicBezTo>
                    <a:cubicBezTo>
                      <a:pt x="119" y="262"/>
                      <a:pt x="122" y="264"/>
                      <a:pt x="127" y="265"/>
                    </a:cubicBezTo>
                    <a:cubicBezTo>
                      <a:pt x="124" y="258"/>
                      <a:pt x="117" y="254"/>
                      <a:pt x="114" y="248"/>
                    </a:cubicBezTo>
                    <a:cubicBezTo>
                      <a:pt x="108" y="238"/>
                      <a:pt x="112" y="218"/>
                      <a:pt x="111" y="207"/>
                    </a:cubicBezTo>
                    <a:cubicBezTo>
                      <a:pt x="111" y="202"/>
                      <a:pt x="109" y="194"/>
                      <a:pt x="111" y="190"/>
                    </a:cubicBezTo>
                    <a:cubicBezTo>
                      <a:pt x="114" y="184"/>
                      <a:pt x="119" y="189"/>
                      <a:pt x="124" y="184"/>
                    </a:cubicBezTo>
                    <a:cubicBezTo>
                      <a:pt x="128" y="188"/>
                      <a:pt x="130" y="188"/>
                      <a:pt x="136" y="185"/>
                    </a:cubicBezTo>
                    <a:cubicBezTo>
                      <a:pt x="137" y="184"/>
                      <a:pt x="139" y="185"/>
                      <a:pt x="140" y="184"/>
                    </a:cubicBezTo>
                    <a:cubicBezTo>
                      <a:pt x="141" y="184"/>
                      <a:pt x="140" y="182"/>
                      <a:pt x="140" y="181"/>
                    </a:cubicBezTo>
                    <a:cubicBezTo>
                      <a:pt x="143" y="180"/>
                      <a:pt x="144" y="179"/>
                      <a:pt x="147" y="181"/>
                    </a:cubicBezTo>
                    <a:cubicBezTo>
                      <a:pt x="147" y="170"/>
                      <a:pt x="157" y="174"/>
                      <a:pt x="164" y="172"/>
                    </a:cubicBezTo>
                    <a:cubicBezTo>
                      <a:pt x="171" y="169"/>
                      <a:pt x="175" y="164"/>
                      <a:pt x="180" y="162"/>
                    </a:cubicBezTo>
                    <a:cubicBezTo>
                      <a:pt x="181" y="161"/>
                      <a:pt x="181" y="165"/>
                      <a:pt x="184" y="161"/>
                    </a:cubicBezTo>
                    <a:cubicBezTo>
                      <a:pt x="185" y="160"/>
                      <a:pt x="185" y="157"/>
                      <a:pt x="185" y="156"/>
                    </a:cubicBezTo>
                    <a:cubicBezTo>
                      <a:pt x="185" y="155"/>
                      <a:pt x="184" y="151"/>
                      <a:pt x="183" y="149"/>
                    </a:cubicBezTo>
                    <a:cubicBezTo>
                      <a:pt x="182" y="145"/>
                      <a:pt x="180" y="146"/>
                      <a:pt x="184" y="142"/>
                    </a:cubicBezTo>
                    <a:cubicBezTo>
                      <a:pt x="185" y="142"/>
                      <a:pt x="191" y="140"/>
                      <a:pt x="192" y="139"/>
                    </a:cubicBezTo>
                    <a:cubicBezTo>
                      <a:pt x="193" y="140"/>
                      <a:pt x="193" y="140"/>
                      <a:pt x="194" y="140"/>
                    </a:cubicBezTo>
                    <a:cubicBezTo>
                      <a:pt x="195" y="139"/>
                      <a:pt x="196" y="138"/>
                      <a:pt x="195" y="136"/>
                    </a:cubicBezTo>
                    <a:cubicBezTo>
                      <a:pt x="190" y="137"/>
                      <a:pt x="192" y="132"/>
                      <a:pt x="194" y="130"/>
                    </a:cubicBezTo>
                    <a:cubicBezTo>
                      <a:pt x="196" y="129"/>
                      <a:pt x="197" y="132"/>
                      <a:pt x="199" y="130"/>
                    </a:cubicBezTo>
                    <a:cubicBezTo>
                      <a:pt x="200" y="129"/>
                      <a:pt x="199" y="128"/>
                      <a:pt x="200" y="127"/>
                    </a:cubicBezTo>
                    <a:cubicBezTo>
                      <a:pt x="201" y="125"/>
                      <a:pt x="202" y="121"/>
                      <a:pt x="202" y="119"/>
                    </a:cubicBezTo>
                    <a:close/>
                    <a:moveTo>
                      <a:pt x="45" y="165"/>
                    </a:moveTo>
                    <a:cubicBezTo>
                      <a:pt x="43" y="162"/>
                      <a:pt x="41" y="159"/>
                      <a:pt x="38" y="157"/>
                    </a:cubicBezTo>
                    <a:cubicBezTo>
                      <a:pt x="36" y="155"/>
                      <a:pt x="33" y="155"/>
                      <a:pt x="34" y="152"/>
                    </a:cubicBezTo>
                    <a:cubicBezTo>
                      <a:pt x="35" y="150"/>
                      <a:pt x="39" y="149"/>
                      <a:pt x="41" y="148"/>
                    </a:cubicBezTo>
                    <a:cubicBezTo>
                      <a:pt x="44" y="147"/>
                      <a:pt x="47" y="151"/>
                      <a:pt x="47" y="153"/>
                    </a:cubicBezTo>
                    <a:cubicBezTo>
                      <a:pt x="47" y="156"/>
                      <a:pt x="48" y="162"/>
                      <a:pt x="45" y="165"/>
                    </a:cubicBezTo>
                    <a:close/>
                    <a:moveTo>
                      <a:pt x="51" y="156"/>
                    </a:moveTo>
                    <a:cubicBezTo>
                      <a:pt x="51" y="156"/>
                      <a:pt x="49" y="155"/>
                      <a:pt x="49" y="155"/>
                    </a:cubicBezTo>
                    <a:cubicBezTo>
                      <a:pt x="48" y="152"/>
                      <a:pt x="55" y="151"/>
                      <a:pt x="51" y="156"/>
                    </a:cubicBezTo>
                    <a:close/>
                    <a:moveTo>
                      <a:pt x="84" y="169"/>
                    </a:moveTo>
                    <a:cubicBezTo>
                      <a:pt x="89" y="169"/>
                      <a:pt x="93" y="169"/>
                      <a:pt x="97" y="170"/>
                    </a:cubicBezTo>
                    <a:cubicBezTo>
                      <a:pt x="98" y="172"/>
                      <a:pt x="98" y="175"/>
                      <a:pt x="98" y="178"/>
                    </a:cubicBezTo>
                    <a:cubicBezTo>
                      <a:pt x="93" y="175"/>
                      <a:pt x="84" y="174"/>
                      <a:pt x="84" y="169"/>
                    </a:cubicBezTo>
                    <a:close/>
                    <a:moveTo>
                      <a:pt x="132" y="171"/>
                    </a:moveTo>
                    <a:cubicBezTo>
                      <a:pt x="129" y="172"/>
                      <a:pt x="127" y="170"/>
                      <a:pt x="124" y="171"/>
                    </a:cubicBezTo>
                    <a:cubicBezTo>
                      <a:pt x="121" y="173"/>
                      <a:pt x="118" y="176"/>
                      <a:pt x="115" y="175"/>
                    </a:cubicBezTo>
                    <a:cubicBezTo>
                      <a:pt x="116" y="172"/>
                      <a:pt x="118" y="168"/>
                      <a:pt x="119" y="164"/>
                    </a:cubicBezTo>
                    <a:cubicBezTo>
                      <a:pt x="119" y="162"/>
                      <a:pt x="118" y="160"/>
                      <a:pt x="119" y="158"/>
                    </a:cubicBezTo>
                    <a:cubicBezTo>
                      <a:pt x="120" y="156"/>
                      <a:pt x="122" y="152"/>
                      <a:pt x="125" y="153"/>
                    </a:cubicBezTo>
                    <a:cubicBezTo>
                      <a:pt x="127" y="155"/>
                      <a:pt x="131" y="155"/>
                      <a:pt x="133" y="156"/>
                    </a:cubicBezTo>
                    <a:cubicBezTo>
                      <a:pt x="136" y="156"/>
                      <a:pt x="139" y="157"/>
                      <a:pt x="143" y="157"/>
                    </a:cubicBezTo>
                    <a:cubicBezTo>
                      <a:pt x="141" y="162"/>
                      <a:pt x="137" y="169"/>
                      <a:pt x="132" y="171"/>
                    </a:cubicBezTo>
                    <a:close/>
                    <a:moveTo>
                      <a:pt x="172" y="136"/>
                    </a:moveTo>
                    <a:cubicBezTo>
                      <a:pt x="172" y="138"/>
                      <a:pt x="171" y="141"/>
                      <a:pt x="170" y="143"/>
                    </a:cubicBezTo>
                    <a:cubicBezTo>
                      <a:pt x="167" y="146"/>
                      <a:pt x="166" y="143"/>
                      <a:pt x="164" y="141"/>
                    </a:cubicBezTo>
                    <a:cubicBezTo>
                      <a:pt x="163" y="139"/>
                      <a:pt x="162" y="140"/>
                      <a:pt x="163" y="138"/>
                    </a:cubicBezTo>
                    <a:cubicBezTo>
                      <a:pt x="165" y="135"/>
                      <a:pt x="167" y="134"/>
                      <a:pt x="169" y="132"/>
                    </a:cubicBezTo>
                    <a:cubicBezTo>
                      <a:pt x="172" y="133"/>
                      <a:pt x="173" y="133"/>
                      <a:pt x="172" y="1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>
                <a:off x="-89313" y="444062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5"/>
            <p:cNvGrpSpPr/>
            <p:nvPr/>
          </p:nvGrpSpPr>
          <p:grpSpPr>
            <a:xfrm>
              <a:off x="-143933" y="4047017"/>
              <a:ext cx="9377245" cy="1528033"/>
              <a:chOff x="-143933" y="4047017"/>
              <a:chExt cx="9377245" cy="1528033"/>
            </a:xfrm>
          </p:grpSpPr>
          <p:sp>
            <p:nvSpPr>
              <p:cNvPr id="86" name="Google Shape;86;p5"/>
              <p:cNvSpPr/>
              <p:nvPr/>
            </p:nvSpPr>
            <p:spPr>
              <a:xfrm flipH="1">
                <a:off x="-89313" y="457442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-143933" y="4047017"/>
                <a:ext cx="895175" cy="82312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93" extrusionOk="0">
                    <a:moveTo>
                      <a:pt x="94" y="9"/>
                    </a:moveTo>
                    <a:cubicBezTo>
                      <a:pt x="92" y="7"/>
                      <a:pt x="91" y="4"/>
                      <a:pt x="89" y="2"/>
                    </a:cubicBezTo>
                    <a:cubicBezTo>
                      <a:pt x="87" y="0"/>
                      <a:pt x="83" y="0"/>
                      <a:pt x="81" y="1"/>
                    </a:cubicBezTo>
                    <a:cubicBezTo>
                      <a:pt x="78" y="3"/>
                      <a:pt x="75" y="7"/>
                      <a:pt x="74" y="10"/>
                    </a:cubicBezTo>
                    <a:cubicBezTo>
                      <a:pt x="73" y="14"/>
                      <a:pt x="74" y="19"/>
                      <a:pt x="74" y="23"/>
                    </a:cubicBezTo>
                    <a:cubicBezTo>
                      <a:pt x="74" y="27"/>
                      <a:pt x="73" y="29"/>
                      <a:pt x="70" y="32"/>
                    </a:cubicBezTo>
                    <a:cubicBezTo>
                      <a:pt x="68" y="34"/>
                      <a:pt x="65" y="33"/>
                      <a:pt x="62" y="34"/>
                    </a:cubicBezTo>
                    <a:cubicBezTo>
                      <a:pt x="53" y="34"/>
                      <a:pt x="46" y="35"/>
                      <a:pt x="38" y="38"/>
                    </a:cubicBezTo>
                    <a:cubicBezTo>
                      <a:pt x="36" y="39"/>
                      <a:pt x="34" y="41"/>
                      <a:pt x="32" y="42"/>
                    </a:cubicBezTo>
                    <a:cubicBezTo>
                      <a:pt x="31" y="44"/>
                      <a:pt x="30" y="46"/>
                      <a:pt x="28" y="47"/>
                    </a:cubicBezTo>
                    <a:cubicBezTo>
                      <a:pt x="27" y="47"/>
                      <a:pt x="26" y="46"/>
                      <a:pt x="24" y="47"/>
                    </a:cubicBezTo>
                    <a:cubicBezTo>
                      <a:pt x="23" y="48"/>
                      <a:pt x="22" y="49"/>
                      <a:pt x="21" y="50"/>
                    </a:cubicBezTo>
                    <a:cubicBezTo>
                      <a:pt x="19" y="52"/>
                      <a:pt x="17" y="55"/>
                      <a:pt x="14" y="55"/>
                    </a:cubicBezTo>
                    <a:cubicBezTo>
                      <a:pt x="10" y="56"/>
                      <a:pt x="2" y="54"/>
                      <a:pt x="0" y="57"/>
                    </a:cubicBezTo>
                    <a:cubicBezTo>
                      <a:pt x="1" y="59"/>
                      <a:pt x="7" y="59"/>
                      <a:pt x="9" y="59"/>
                    </a:cubicBezTo>
                    <a:cubicBezTo>
                      <a:pt x="8" y="60"/>
                      <a:pt x="6" y="62"/>
                      <a:pt x="7" y="64"/>
                    </a:cubicBezTo>
                    <a:cubicBezTo>
                      <a:pt x="8" y="65"/>
                      <a:pt x="11" y="65"/>
                      <a:pt x="12" y="65"/>
                    </a:cubicBezTo>
                    <a:cubicBezTo>
                      <a:pt x="7" y="67"/>
                      <a:pt x="16" y="68"/>
                      <a:pt x="17" y="68"/>
                    </a:cubicBezTo>
                    <a:cubicBezTo>
                      <a:pt x="20" y="69"/>
                      <a:pt x="23" y="70"/>
                      <a:pt x="26" y="71"/>
                    </a:cubicBezTo>
                    <a:cubicBezTo>
                      <a:pt x="29" y="73"/>
                      <a:pt x="31" y="75"/>
                      <a:pt x="34" y="75"/>
                    </a:cubicBezTo>
                    <a:cubicBezTo>
                      <a:pt x="36" y="76"/>
                      <a:pt x="39" y="76"/>
                      <a:pt x="41" y="75"/>
                    </a:cubicBezTo>
                    <a:cubicBezTo>
                      <a:pt x="41" y="78"/>
                      <a:pt x="41" y="80"/>
                      <a:pt x="41" y="82"/>
                    </a:cubicBezTo>
                    <a:cubicBezTo>
                      <a:pt x="40" y="82"/>
                      <a:pt x="39" y="83"/>
                      <a:pt x="40" y="85"/>
                    </a:cubicBezTo>
                    <a:cubicBezTo>
                      <a:pt x="40" y="86"/>
                      <a:pt x="42" y="86"/>
                      <a:pt x="42" y="87"/>
                    </a:cubicBezTo>
                    <a:cubicBezTo>
                      <a:pt x="44" y="88"/>
                      <a:pt x="46" y="90"/>
                      <a:pt x="47" y="93"/>
                    </a:cubicBezTo>
                    <a:cubicBezTo>
                      <a:pt x="49" y="92"/>
                      <a:pt x="47" y="90"/>
                      <a:pt x="48" y="89"/>
                    </a:cubicBezTo>
                    <a:cubicBezTo>
                      <a:pt x="49" y="89"/>
                      <a:pt x="51" y="90"/>
                      <a:pt x="52" y="89"/>
                    </a:cubicBezTo>
                    <a:cubicBezTo>
                      <a:pt x="51" y="88"/>
                      <a:pt x="51" y="87"/>
                      <a:pt x="50" y="86"/>
                    </a:cubicBezTo>
                    <a:cubicBezTo>
                      <a:pt x="50" y="86"/>
                      <a:pt x="53" y="85"/>
                      <a:pt x="52" y="84"/>
                    </a:cubicBezTo>
                    <a:cubicBezTo>
                      <a:pt x="52" y="84"/>
                      <a:pt x="48" y="84"/>
                      <a:pt x="48" y="83"/>
                    </a:cubicBezTo>
                    <a:cubicBezTo>
                      <a:pt x="47" y="83"/>
                      <a:pt x="46" y="82"/>
                      <a:pt x="45" y="82"/>
                    </a:cubicBezTo>
                    <a:cubicBezTo>
                      <a:pt x="44" y="81"/>
                      <a:pt x="44" y="82"/>
                      <a:pt x="44" y="81"/>
                    </a:cubicBezTo>
                    <a:cubicBezTo>
                      <a:pt x="43" y="79"/>
                      <a:pt x="44" y="77"/>
                      <a:pt x="44" y="74"/>
                    </a:cubicBezTo>
                    <a:cubicBezTo>
                      <a:pt x="44" y="74"/>
                      <a:pt x="45" y="74"/>
                      <a:pt x="45" y="74"/>
                    </a:cubicBezTo>
                    <a:cubicBezTo>
                      <a:pt x="48" y="73"/>
                      <a:pt x="47" y="74"/>
                      <a:pt x="50" y="75"/>
                    </a:cubicBezTo>
                    <a:cubicBezTo>
                      <a:pt x="51" y="75"/>
                      <a:pt x="52" y="75"/>
                      <a:pt x="53" y="76"/>
                    </a:cubicBezTo>
                    <a:cubicBezTo>
                      <a:pt x="53" y="77"/>
                      <a:pt x="53" y="78"/>
                      <a:pt x="54" y="79"/>
                    </a:cubicBezTo>
                    <a:cubicBezTo>
                      <a:pt x="52" y="80"/>
                      <a:pt x="51" y="79"/>
                      <a:pt x="51" y="81"/>
                    </a:cubicBezTo>
                    <a:cubicBezTo>
                      <a:pt x="51" y="82"/>
                      <a:pt x="53" y="83"/>
                      <a:pt x="53" y="84"/>
                    </a:cubicBezTo>
                    <a:cubicBezTo>
                      <a:pt x="55" y="85"/>
                      <a:pt x="58" y="86"/>
                      <a:pt x="60" y="88"/>
                    </a:cubicBezTo>
                    <a:cubicBezTo>
                      <a:pt x="60" y="87"/>
                      <a:pt x="60" y="87"/>
                      <a:pt x="60" y="86"/>
                    </a:cubicBezTo>
                    <a:cubicBezTo>
                      <a:pt x="62" y="86"/>
                      <a:pt x="64" y="85"/>
                      <a:pt x="66" y="85"/>
                    </a:cubicBezTo>
                    <a:cubicBezTo>
                      <a:pt x="65" y="84"/>
                      <a:pt x="64" y="83"/>
                      <a:pt x="63" y="82"/>
                    </a:cubicBezTo>
                    <a:cubicBezTo>
                      <a:pt x="64" y="82"/>
                      <a:pt x="65" y="81"/>
                      <a:pt x="65" y="80"/>
                    </a:cubicBezTo>
                    <a:cubicBezTo>
                      <a:pt x="64" y="80"/>
                      <a:pt x="62" y="80"/>
                      <a:pt x="61" y="80"/>
                    </a:cubicBezTo>
                    <a:cubicBezTo>
                      <a:pt x="59" y="80"/>
                      <a:pt x="57" y="79"/>
                      <a:pt x="56" y="80"/>
                    </a:cubicBezTo>
                    <a:cubicBezTo>
                      <a:pt x="56" y="78"/>
                      <a:pt x="56" y="77"/>
                      <a:pt x="56" y="76"/>
                    </a:cubicBezTo>
                    <a:cubicBezTo>
                      <a:pt x="57" y="76"/>
                      <a:pt x="58" y="75"/>
                      <a:pt x="60" y="75"/>
                    </a:cubicBezTo>
                    <a:cubicBezTo>
                      <a:pt x="62" y="73"/>
                      <a:pt x="65" y="72"/>
                      <a:pt x="66" y="69"/>
                    </a:cubicBezTo>
                    <a:cubicBezTo>
                      <a:pt x="67" y="68"/>
                      <a:pt x="67" y="65"/>
                      <a:pt x="68" y="64"/>
                    </a:cubicBezTo>
                    <a:cubicBezTo>
                      <a:pt x="69" y="62"/>
                      <a:pt x="73" y="62"/>
                      <a:pt x="75" y="61"/>
                    </a:cubicBezTo>
                    <a:cubicBezTo>
                      <a:pt x="78" y="59"/>
                      <a:pt x="79" y="57"/>
                      <a:pt x="81" y="54"/>
                    </a:cubicBezTo>
                    <a:cubicBezTo>
                      <a:pt x="84" y="47"/>
                      <a:pt x="83" y="41"/>
                      <a:pt x="83" y="34"/>
                    </a:cubicBezTo>
                    <a:cubicBezTo>
                      <a:pt x="83" y="31"/>
                      <a:pt x="83" y="28"/>
                      <a:pt x="83" y="25"/>
                    </a:cubicBezTo>
                    <a:cubicBezTo>
                      <a:pt x="84" y="23"/>
                      <a:pt x="83" y="20"/>
                      <a:pt x="84" y="18"/>
                    </a:cubicBezTo>
                    <a:cubicBezTo>
                      <a:pt x="85" y="16"/>
                      <a:pt x="89" y="18"/>
                      <a:pt x="90" y="15"/>
                    </a:cubicBezTo>
                    <a:cubicBezTo>
                      <a:pt x="92" y="15"/>
                      <a:pt x="94" y="16"/>
                      <a:pt x="96" y="16"/>
                    </a:cubicBezTo>
                    <a:cubicBezTo>
                      <a:pt x="98" y="16"/>
                      <a:pt x="99" y="15"/>
                      <a:pt x="100" y="15"/>
                    </a:cubicBezTo>
                    <a:cubicBezTo>
                      <a:pt x="101" y="13"/>
                      <a:pt x="95" y="11"/>
                      <a:pt x="94" y="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8" name="Google Shape;88;p5"/>
          <p:cNvGrpSpPr/>
          <p:nvPr/>
        </p:nvGrpSpPr>
        <p:grpSpPr>
          <a:xfrm>
            <a:off x="-298775" y="-291000"/>
            <a:ext cx="9909666" cy="1487600"/>
            <a:chOff x="-298775" y="-291000"/>
            <a:chExt cx="9909666" cy="1487600"/>
          </a:xfrm>
        </p:grpSpPr>
        <p:sp>
          <p:nvSpPr>
            <p:cNvPr id="89" name="Google Shape;89;p5"/>
            <p:cNvSpPr/>
            <p:nvPr/>
          </p:nvSpPr>
          <p:spPr>
            <a:xfrm>
              <a:off x="-298775" y="-2910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8494166" y="785175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1"/>
          </p:nvPr>
        </p:nvSpPr>
        <p:spPr>
          <a:xfrm>
            <a:off x="4833509" y="1688188"/>
            <a:ext cx="3315300" cy="12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2"/>
          </p:nvPr>
        </p:nvSpPr>
        <p:spPr>
          <a:xfrm>
            <a:off x="995188" y="1688188"/>
            <a:ext cx="3315300" cy="12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subTitle" idx="3"/>
          </p:nvPr>
        </p:nvSpPr>
        <p:spPr>
          <a:xfrm>
            <a:off x="995188" y="1203088"/>
            <a:ext cx="33153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subTitle" idx="4"/>
          </p:nvPr>
        </p:nvSpPr>
        <p:spPr>
          <a:xfrm>
            <a:off x="4833507" y="1203088"/>
            <a:ext cx="33153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6" name="Google Shape;96;p5"/>
          <p:cNvSpPr>
            <a:spLocks noGrp="1"/>
          </p:cNvSpPr>
          <p:nvPr>
            <p:ph type="pic" idx="5"/>
          </p:nvPr>
        </p:nvSpPr>
        <p:spPr>
          <a:xfrm>
            <a:off x="720000" y="3169850"/>
            <a:ext cx="7704000" cy="1296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7"/>
          <p:cNvGrpSpPr/>
          <p:nvPr/>
        </p:nvGrpSpPr>
        <p:grpSpPr>
          <a:xfrm>
            <a:off x="-1700289" y="1676625"/>
            <a:ext cx="11576808" cy="3898425"/>
            <a:chOff x="-1700289" y="1676625"/>
            <a:chExt cx="11576808" cy="3898425"/>
          </a:xfrm>
        </p:grpSpPr>
        <p:grpSp>
          <p:nvGrpSpPr>
            <p:cNvPr id="123" name="Google Shape;123;p7"/>
            <p:cNvGrpSpPr/>
            <p:nvPr/>
          </p:nvGrpSpPr>
          <p:grpSpPr>
            <a:xfrm flipH="1">
              <a:off x="-1700289" y="1676625"/>
              <a:ext cx="11576808" cy="3764625"/>
              <a:chOff x="-1133901" y="1676625"/>
              <a:chExt cx="11576808" cy="3764625"/>
            </a:xfrm>
          </p:grpSpPr>
          <p:sp>
            <p:nvSpPr>
              <p:cNvPr id="124" name="Google Shape;124;p7"/>
              <p:cNvSpPr/>
              <p:nvPr/>
            </p:nvSpPr>
            <p:spPr>
              <a:xfrm>
                <a:off x="-1133901" y="2009749"/>
                <a:ext cx="3164575" cy="265057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83" extrusionOk="0">
                    <a:moveTo>
                      <a:pt x="186" y="46"/>
                    </a:moveTo>
                    <a:cubicBezTo>
                      <a:pt x="111" y="0"/>
                      <a:pt x="111" y="0"/>
                      <a:pt x="111" y="0"/>
                    </a:cubicBezTo>
                    <a:cubicBezTo>
                      <a:pt x="42" y="42"/>
                      <a:pt x="42" y="42"/>
                      <a:pt x="42" y="42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183"/>
                      <a:pt x="23" y="183"/>
                      <a:pt x="23" y="183"/>
                    </a:cubicBezTo>
                    <a:cubicBezTo>
                      <a:pt x="198" y="183"/>
                      <a:pt x="198" y="183"/>
                      <a:pt x="198" y="183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219" y="100"/>
                      <a:pt x="219" y="100"/>
                      <a:pt x="219" y="100"/>
                    </a:cubicBezTo>
                    <a:lnTo>
                      <a:pt x="186" y="46"/>
                    </a:lnTo>
                    <a:close/>
                    <a:moveTo>
                      <a:pt x="154" y="125"/>
                    </a:move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17" y="125"/>
                      <a:pt x="117" y="125"/>
                      <a:pt x="117" y="125"/>
                    </a:cubicBezTo>
                    <a:lnTo>
                      <a:pt x="154" y="125"/>
                    </a:lnTo>
                    <a:close/>
                    <a:moveTo>
                      <a:pt x="92" y="86"/>
                    </a:moveTo>
                    <a:cubicBezTo>
                      <a:pt x="110" y="64"/>
                      <a:pt x="110" y="64"/>
                      <a:pt x="110" y="64"/>
                    </a:cubicBezTo>
                    <a:cubicBezTo>
                      <a:pt x="128" y="86"/>
                      <a:pt x="128" y="86"/>
                      <a:pt x="128" y="86"/>
                    </a:cubicBezTo>
                    <a:lnTo>
                      <a:pt x="92" y="86"/>
                    </a:lnTo>
                    <a:close/>
                    <a:moveTo>
                      <a:pt x="130" y="83"/>
                    </a:moveTo>
                    <a:cubicBezTo>
                      <a:pt x="113" y="61"/>
                      <a:pt x="113" y="61"/>
                      <a:pt x="113" y="61"/>
                    </a:cubicBezTo>
                    <a:cubicBezTo>
                      <a:pt x="130" y="40"/>
                      <a:pt x="130" y="40"/>
                      <a:pt x="130" y="40"/>
                    </a:cubicBezTo>
                    <a:lnTo>
                      <a:pt x="130" y="83"/>
                    </a:lnTo>
                    <a:close/>
                    <a:moveTo>
                      <a:pt x="97" y="37"/>
                    </a:moveTo>
                    <a:cubicBezTo>
                      <a:pt x="128" y="37"/>
                      <a:pt x="128" y="37"/>
                      <a:pt x="128" y="37"/>
                    </a:cubicBezTo>
                    <a:cubicBezTo>
                      <a:pt x="110" y="58"/>
                      <a:pt x="110" y="58"/>
                      <a:pt x="110" y="58"/>
                    </a:cubicBezTo>
                    <a:cubicBezTo>
                      <a:pt x="93" y="37"/>
                      <a:pt x="93" y="37"/>
                      <a:pt x="93" y="37"/>
                    </a:cubicBezTo>
                    <a:lnTo>
                      <a:pt x="97" y="37"/>
                    </a:lnTo>
                    <a:close/>
                    <a:moveTo>
                      <a:pt x="90" y="40"/>
                    </a:moveTo>
                    <a:cubicBezTo>
                      <a:pt x="108" y="61"/>
                      <a:pt x="108" y="61"/>
                      <a:pt x="108" y="61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90" y="72"/>
                      <a:pt x="90" y="47"/>
                      <a:pt x="90" y="40"/>
                    </a:cubicBezTo>
                    <a:close/>
                    <a:moveTo>
                      <a:pt x="103" y="125"/>
                    </a:moveTo>
                    <a:cubicBezTo>
                      <a:pt x="84" y="147"/>
                      <a:pt x="84" y="147"/>
                      <a:pt x="84" y="147"/>
                    </a:cubicBezTo>
                    <a:cubicBezTo>
                      <a:pt x="66" y="125"/>
                      <a:pt x="66" y="125"/>
                      <a:pt x="66" y="125"/>
                    </a:cubicBezTo>
                    <a:lnTo>
                      <a:pt x="103" y="125"/>
                    </a:lnTo>
                    <a:close/>
                    <a:moveTo>
                      <a:pt x="52" y="86"/>
                    </a:moveTo>
                    <a:cubicBezTo>
                      <a:pt x="45" y="86"/>
                      <a:pt x="45" y="86"/>
                      <a:pt x="45" y="86"/>
                    </a:cubicBezTo>
                    <a:cubicBezTo>
                      <a:pt x="45" y="69"/>
                      <a:pt x="45" y="69"/>
                      <a:pt x="45" y="69"/>
                    </a:cubicBezTo>
                    <a:cubicBezTo>
                      <a:pt x="52" y="69"/>
                      <a:pt x="52" y="69"/>
                      <a:pt x="52" y="69"/>
                    </a:cubicBezTo>
                    <a:lnTo>
                      <a:pt x="52" y="86"/>
                    </a:lnTo>
                    <a:close/>
                    <a:moveTo>
                      <a:pt x="63" y="127"/>
                    </a:moveTo>
                    <a:cubicBezTo>
                      <a:pt x="81" y="150"/>
                      <a:pt x="81" y="150"/>
                      <a:pt x="81" y="150"/>
                    </a:cubicBezTo>
                    <a:cubicBezTo>
                      <a:pt x="63" y="172"/>
                      <a:pt x="63" y="172"/>
                      <a:pt x="63" y="172"/>
                    </a:cubicBezTo>
                    <a:cubicBezTo>
                      <a:pt x="63" y="162"/>
                      <a:pt x="63" y="136"/>
                      <a:pt x="63" y="127"/>
                    </a:cubicBezTo>
                    <a:close/>
                    <a:moveTo>
                      <a:pt x="65" y="177"/>
                    </a:moveTo>
                    <a:cubicBezTo>
                      <a:pt x="84" y="154"/>
                      <a:pt x="84" y="154"/>
                      <a:pt x="84" y="154"/>
                    </a:cubicBezTo>
                    <a:cubicBezTo>
                      <a:pt x="103" y="177"/>
                      <a:pt x="103" y="177"/>
                      <a:pt x="103" y="177"/>
                    </a:cubicBezTo>
                    <a:lnTo>
                      <a:pt x="65" y="177"/>
                    </a:lnTo>
                    <a:close/>
                    <a:moveTo>
                      <a:pt x="105" y="173"/>
                    </a:moveTo>
                    <a:cubicBezTo>
                      <a:pt x="87" y="150"/>
                      <a:pt x="87" y="150"/>
                      <a:pt x="87" y="150"/>
                    </a:cubicBezTo>
                    <a:cubicBezTo>
                      <a:pt x="105" y="128"/>
                      <a:pt x="105" y="128"/>
                      <a:pt x="105" y="128"/>
                    </a:cubicBezTo>
                    <a:lnTo>
                      <a:pt x="105" y="173"/>
                    </a:lnTo>
                    <a:close/>
                    <a:moveTo>
                      <a:pt x="114" y="127"/>
                    </a:move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14" y="172"/>
                      <a:pt x="114" y="172"/>
                      <a:pt x="114" y="172"/>
                    </a:cubicBezTo>
                    <a:cubicBezTo>
                      <a:pt x="114" y="162"/>
                      <a:pt x="114" y="136"/>
                      <a:pt x="114" y="127"/>
                    </a:cubicBezTo>
                    <a:close/>
                    <a:moveTo>
                      <a:pt x="116" y="177"/>
                    </a:moveTo>
                    <a:cubicBezTo>
                      <a:pt x="135" y="154"/>
                      <a:pt x="135" y="154"/>
                      <a:pt x="135" y="154"/>
                    </a:cubicBezTo>
                    <a:cubicBezTo>
                      <a:pt x="154" y="177"/>
                      <a:pt x="154" y="177"/>
                      <a:pt x="154" y="177"/>
                    </a:cubicBezTo>
                    <a:lnTo>
                      <a:pt x="116" y="177"/>
                    </a:lnTo>
                    <a:close/>
                    <a:moveTo>
                      <a:pt x="157" y="173"/>
                    </a:move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57" y="128"/>
                      <a:pt x="157" y="128"/>
                      <a:pt x="157" y="128"/>
                    </a:cubicBezTo>
                    <a:lnTo>
                      <a:pt x="157" y="173"/>
                    </a:lnTo>
                    <a:close/>
                    <a:moveTo>
                      <a:pt x="182" y="86"/>
                    </a:moveTo>
                    <a:cubicBezTo>
                      <a:pt x="175" y="86"/>
                      <a:pt x="175" y="86"/>
                      <a:pt x="175" y="86"/>
                    </a:cubicBezTo>
                    <a:cubicBezTo>
                      <a:pt x="175" y="69"/>
                      <a:pt x="175" y="69"/>
                      <a:pt x="175" y="69"/>
                    </a:cubicBezTo>
                    <a:cubicBezTo>
                      <a:pt x="182" y="69"/>
                      <a:pt x="182" y="69"/>
                      <a:pt x="182" y="69"/>
                    </a:cubicBezTo>
                    <a:lnTo>
                      <a:pt x="182" y="8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7"/>
              <p:cNvSpPr/>
              <p:nvPr/>
            </p:nvSpPr>
            <p:spPr>
              <a:xfrm>
                <a:off x="8087475" y="1676625"/>
                <a:ext cx="2355432" cy="31039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66" extrusionOk="0">
                    <a:moveTo>
                      <a:pt x="202" y="119"/>
                    </a:moveTo>
                    <a:cubicBezTo>
                      <a:pt x="201" y="113"/>
                      <a:pt x="198" y="117"/>
                      <a:pt x="195" y="114"/>
                    </a:cubicBezTo>
                    <a:cubicBezTo>
                      <a:pt x="197" y="113"/>
                      <a:pt x="200" y="111"/>
                      <a:pt x="200" y="108"/>
                    </a:cubicBezTo>
                    <a:cubicBezTo>
                      <a:pt x="197" y="107"/>
                      <a:pt x="195" y="104"/>
                      <a:pt x="199" y="101"/>
                    </a:cubicBezTo>
                    <a:cubicBezTo>
                      <a:pt x="197" y="99"/>
                      <a:pt x="197" y="96"/>
                      <a:pt x="196" y="94"/>
                    </a:cubicBezTo>
                    <a:cubicBezTo>
                      <a:pt x="194" y="92"/>
                      <a:pt x="191" y="92"/>
                      <a:pt x="190" y="90"/>
                    </a:cubicBezTo>
                    <a:cubicBezTo>
                      <a:pt x="189" y="90"/>
                      <a:pt x="191" y="88"/>
                      <a:pt x="191" y="88"/>
                    </a:cubicBezTo>
                    <a:cubicBezTo>
                      <a:pt x="193" y="90"/>
                      <a:pt x="195" y="89"/>
                      <a:pt x="195" y="86"/>
                    </a:cubicBezTo>
                    <a:cubicBezTo>
                      <a:pt x="183" y="92"/>
                      <a:pt x="202" y="61"/>
                      <a:pt x="188" y="68"/>
                    </a:cubicBezTo>
                    <a:cubicBezTo>
                      <a:pt x="188" y="69"/>
                      <a:pt x="189" y="69"/>
                      <a:pt x="188" y="69"/>
                    </a:cubicBezTo>
                    <a:cubicBezTo>
                      <a:pt x="178" y="60"/>
                      <a:pt x="184" y="80"/>
                      <a:pt x="176" y="76"/>
                    </a:cubicBezTo>
                    <a:cubicBezTo>
                      <a:pt x="175" y="78"/>
                      <a:pt x="173" y="80"/>
                      <a:pt x="173" y="81"/>
                    </a:cubicBezTo>
                    <a:cubicBezTo>
                      <a:pt x="172" y="84"/>
                      <a:pt x="176" y="90"/>
                      <a:pt x="172" y="92"/>
                    </a:cubicBezTo>
                    <a:cubicBezTo>
                      <a:pt x="170" y="93"/>
                      <a:pt x="163" y="88"/>
                      <a:pt x="161" y="87"/>
                    </a:cubicBezTo>
                    <a:cubicBezTo>
                      <a:pt x="163" y="83"/>
                      <a:pt x="164" y="81"/>
                      <a:pt x="164" y="77"/>
                    </a:cubicBezTo>
                    <a:cubicBezTo>
                      <a:pt x="162" y="76"/>
                      <a:pt x="161" y="74"/>
                      <a:pt x="161" y="72"/>
                    </a:cubicBezTo>
                    <a:cubicBezTo>
                      <a:pt x="164" y="71"/>
                      <a:pt x="168" y="72"/>
                      <a:pt x="170" y="71"/>
                    </a:cubicBezTo>
                    <a:cubicBezTo>
                      <a:pt x="173" y="70"/>
                      <a:pt x="175" y="67"/>
                      <a:pt x="171" y="65"/>
                    </a:cubicBezTo>
                    <a:cubicBezTo>
                      <a:pt x="172" y="61"/>
                      <a:pt x="166" y="62"/>
                      <a:pt x="167" y="57"/>
                    </a:cubicBezTo>
                    <a:cubicBezTo>
                      <a:pt x="165" y="57"/>
                      <a:pt x="163" y="56"/>
                      <a:pt x="161" y="57"/>
                    </a:cubicBezTo>
                    <a:cubicBezTo>
                      <a:pt x="161" y="54"/>
                      <a:pt x="161" y="52"/>
                      <a:pt x="161" y="50"/>
                    </a:cubicBezTo>
                    <a:cubicBezTo>
                      <a:pt x="158" y="50"/>
                      <a:pt x="157" y="46"/>
                      <a:pt x="157" y="43"/>
                    </a:cubicBezTo>
                    <a:cubicBezTo>
                      <a:pt x="154" y="43"/>
                      <a:pt x="155" y="41"/>
                      <a:pt x="153" y="40"/>
                    </a:cubicBezTo>
                    <a:cubicBezTo>
                      <a:pt x="151" y="40"/>
                      <a:pt x="149" y="41"/>
                      <a:pt x="147" y="41"/>
                    </a:cubicBezTo>
                    <a:cubicBezTo>
                      <a:pt x="151" y="36"/>
                      <a:pt x="146" y="37"/>
                      <a:pt x="145" y="35"/>
                    </a:cubicBezTo>
                    <a:cubicBezTo>
                      <a:pt x="145" y="32"/>
                      <a:pt x="149" y="27"/>
                      <a:pt x="146" y="25"/>
                    </a:cubicBezTo>
                    <a:cubicBezTo>
                      <a:pt x="147" y="24"/>
                      <a:pt x="147" y="22"/>
                      <a:pt x="148" y="21"/>
                    </a:cubicBezTo>
                    <a:cubicBezTo>
                      <a:pt x="147" y="19"/>
                      <a:pt x="146" y="19"/>
                      <a:pt x="145" y="17"/>
                    </a:cubicBezTo>
                    <a:cubicBezTo>
                      <a:pt x="142" y="18"/>
                      <a:pt x="139" y="16"/>
                      <a:pt x="136" y="15"/>
                    </a:cubicBezTo>
                    <a:cubicBezTo>
                      <a:pt x="135" y="18"/>
                      <a:pt x="133" y="19"/>
                      <a:pt x="130" y="19"/>
                    </a:cubicBezTo>
                    <a:cubicBezTo>
                      <a:pt x="126" y="17"/>
                      <a:pt x="129" y="17"/>
                      <a:pt x="128" y="13"/>
                    </a:cubicBezTo>
                    <a:cubicBezTo>
                      <a:pt x="125" y="6"/>
                      <a:pt x="123" y="5"/>
                      <a:pt x="116" y="5"/>
                    </a:cubicBezTo>
                    <a:cubicBezTo>
                      <a:pt x="114" y="2"/>
                      <a:pt x="111" y="0"/>
                      <a:pt x="107" y="1"/>
                    </a:cubicBezTo>
                    <a:cubicBezTo>
                      <a:pt x="106" y="1"/>
                      <a:pt x="105" y="4"/>
                      <a:pt x="104" y="4"/>
                    </a:cubicBezTo>
                    <a:cubicBezTo>
                      <a:pt x="102" y="4"/>
                      <a:pt x="99" y="2"/>
                      <a:pt x="98" y="2"/>
                    </a:cubicBezTo>
                    <a:cubicBezTo>
                      <a:pt x="95" y="2"/>
                      <a:pt x="89" y="7"/>
                      <a:pt x="88" y="10"/>
                    </a:cubicBezTo>
                    <a:cubicBezTo>
                      <a:pt x="86" y="13"/>
                      <a:pt x="88" y="16"/>
                      <a:pt x="84" y="16"/>
                    </a:cubicBezTo>
                    <a:cubicBezTo>
                      <a:pt x="83" y="15"/>
                      <a:pt x="82" y="13"/>
                      <a:pt x="81" y="12"/>
                    </a:cubicBezTo>
                    <a:cubicBezTo>
                      <a:pt x="78" y="12"/>
                      <a:pt x="80" y="13"/>
                      <a:pt x="77" y="13"/>
                    </a:cubicBezTo>
                    <a:cubicBezTo>
                      <a:pt x="76" y="13"/>
                      <a:pt x="75" y="16"/>
                      <a:pt x="73" y="16"/>
                    </a:cubicBezTo>
                    <a:cubicBezTo>
                      <a:pt x="71" y="16"/>
                      <a:pt x="70" y="14"/>
                      <a:pt x="69" y="14"/>
                    </a:cubicBezTo>
                    <a:cubicBezTo>
                      <a:pt x="66" y="15"/>
                      <a:pt x="65" y="16"/>
                      <a:pt x="65" y="20"/>
                    </a:cubicBezTo>
                    <a:cubicBezTo>
                      <a:pt x="64" y="20"/>
                      <a:pt x="60" y="19"/>
                      <a:pt x="60" y="20"/>
                    </a:cubicBezTo>
                    <a:cubicBezTo>
                      <a:pt x="59" y="21"/>
                      <a:pt x="58" y="23"/>
                      <a:pt x="58" y="24"/>
                    </a:cubicBezTo>
                    <a:cubicBezTo>
                      <a:pt x="56" y="26"/>
                      <a:pt x="55" y="26"/>
                      <a:pt x="51" y="27"/>
                    </a:cubicBezTo>
                    <a:cubicBezTo>
                      <a:pt x="45" y="28"/>
                      <a:pt x="36" y="31"/>
                      <a:pt x="42" y="40"/>
                    </a:cubicBezTo>
                    <a:cubicBezTo>
                      <a:pt x="42" y="40"/>
                      <a:pt x="41" y="42"/>
                      <a:pt x="40" y="42"/>
                    </a:cubicBezTo>
                    <a:cubicBezTo>
                      <a:pt x="44" y="44"/>
                      <a:pt x="46" y="49"/>
                      <a:pt x="44" y="53"/>
                    </a:cubicBezTo>
                    <a:cubicBezTo>
                      <a:pt x="43" y="53"/>
                      <a:pt x="41" y="54"/>
                      <a:pt x="39" y="54"/>
                    </a:cubicBezTo>
                    <a:cubicBezTo>
                      <a:pt x="40" y="54"/>
                      <a:pt x="39" y="56"/>
                      <a:pt x="40" y="57"/>
                    </a:cubicBezTo>
                    <a:cubicBezTo>
                      <a:pt x="35" y="59"/>
                      <a:pt x="41" y="62"/>
                      <a:pt x="41" y="66"/>
                    </a:cubicBezTo>
                    <a:cubicBezTo>
                      <a:pt x="50" y="65"/>
                      <a:pt x="44" y="69"/>
                      <a:pt x="45" y="75"/>
                    </a:cubicBezTo>
                    <a:cubicBezTo>
                      <a:pt x="43" y="74"/>
                      <a:pt x="40" y="74"/>
                      <a:pt x="38" y="74"/>
                    </a:cubicBezTo>
                    <a:cubicBezTo>
                      <a:pt x="38" y="71"/>
                      <a:pt x="36" y="70"/>
                      <a:pt x="33" y="71"/>
                    </a:cubicBezTo>
                    <a:cubicBezTo>
                      <a:pt x="29" y="73"/>
                      <a:pt x="32" y="73"/>
                      <a:pt x="31" y="76"/>
                    </a:cubicBezTo>
                    <a:cubicBezTo>
                      <a:pt x="29" y="80"/>
                      <a:pt x="24" y="83"/>
                      <a:pt x="26" y="88"/>
                    </a:cubicBezTo>
                    <a:cubicBezTo>
                      <a:pt x="24" y="92"/>
                      <a:pt x="25" y="97"/>
                      <a:pt x="29" y="98"/>
                    </a:cubicBezTo>
                    <a:cubicBezTo>
                      <a:pt x="31" y="94"/>
                      <a:pt x="34" y="95"/>
                      <a:pt x="37" y="97"/>
                    </a:cubicBezTo>
                    <a:cubicBezTo>
                      <a:pt x="37" y="98"/>
                      <a:pt x="37" y="99"/>
                      <a:pt x="36" y="100"/>
                    </a:cubicBezTo>
                    <a:cubicBezTo>
                      <a:pt x="39" y="101"/>
                      <a:pt x="44" y="102"/>
                      <a:pt x="45" y="106"/>
                    </a:cubicBezTo>
                    <a:cubicBezTo>
                      <a:pt x="45" y="109"/>
                      <a:pt x="42" y="110"/>
                      <a:pt x="41" y="113"/>
                    </a:cubicBezTo>
                    <a:cubicBezTo>
                      <a:pt x="42" y="115"/>
                      <a:pt x="44" y="116"/>
                      <a:pt x="46" y="118"/>
                    </a:cubicBezTo>
                    <a:cubicBezTo>
                      <a:pt x="45" y="119"/>
                      <a:pt x="44" y="120"/>
                      <a:pt x="43" y="121"/>
                    </a:cubicBezTo>
                    <a:cubicBezTo>
                      <a:pt x="50" y="126"/>
                      <a:pt x="41" y="128"/>
                      <a:pt x="37" y="127"/>
                    </a:cubicBezTo>
                    <a:cubicBezTo>
                      <a:pt x="36" y="127"/>
                      <a:pt x="33" y="127"/>
                      <a:pt x="32" y="126"/>
                    </a:cubicBezTo>
                    <a:cubicBezTo>
                      <a:pt x="31" y="125"/>
                      <a:pt x="33" y="122"/>
                      <a:pt x="31" y="121"/>
                    </a:cubicBezTo>
                    <a:cubicBezTo>
                      <a:pt x="26" y="118"/>
                      <a:pt x="24" y="125"/>
                      <a:pt x="19" y="125"/>
                    </a:cubicBezTo>
                    <a:cubicBezTo>
                      <a:pt x="17" y="125"/>
                      <a:pt x="12" y="119"/>
                      <a:pt x="11" y="127"/>
                    </a:cubicBezTo>
                    <a:cubicBezTo>
                      <a:pt x="6" y="124"/>
                      <a:pt x="6" y="129"/>
                      <a:pt x="6" y="133"/>
                    </a:cubicBezTo>
                    <a:cubicBezTo>
                      <a:pt x="2" y="131"/>
                      <a:pt x="0" y="139"/>
                      <a:pt x="3" y="141"/>
                    </a:cubicBezTo>
                    <a:cubicBezTo>
                      <a:pt x="6" y="144"/>
                      <a:pt x="10" y="139"/>
                      <a:pt x="13" y="142"/>
                    </a:cubicBezTo>
                    <a:cubicBezTo>
                      <a:pt x="18" y="139"/>
                      <a:pt x="19" y="148"/>
                      <a:pt x="17" y="150"/>
                    </a:cubicBezTo>
                    <a:cubicBezTo>
                      <a:pt x="15" y="152"/>
                      <a:pt x="6" y="151"/>
                      <a:pt x="11" y="157"/>
                    </a:cubicBezTo>
                    <a:cubicBezTo>
                      <a:pt x="15" y="155"/>
                      <a:pt x="21" y="157"/>
                      <a:pt x="15" y="161"/>
                    </a:cubicBezTo>
                    <a:cubicBezTo>
                      <a:pt x="21" y="165"/>
                      <a:pt x="15" y="166"/>
                      <a:pt x="11" y="165"/>
                    </a:cubicBezTo>
                    <a:cubicBezTo>
                      <a:pt x="13" y="168"/>
                      <a:pt x="12" y="172"/>
                      <a:pt x="14" y="174"/>
                    </a:cubicBezTo>
                    <a:cubicBezTo>
                      <a:pt x="16" y="176"/>
                      <a:pt x="18" y="175"/>
                      <a:pt x="20" y="177"/>
                    </a:cubicBezTo>
                    <a:cubicBezTo>
                      <a:pt x="22" y="179"/>
                      <a:pt x="18" y="181"/>
                      <a:pt x="23" y="184"/>
                    </a:cubicBezTo>
                    <a:cubicBezTo>
                      <a:pt x="26" y="185"/>
                      <a:pt x="31" y="180"/>
                      <a:pt x="31" y="187"/>
                    </a:cubicBezTo>
                    <a:cubicBezTo>
                      <a:pt x="33" y="186"/>
                      <a:pt x="37" y="187"/>
                      <a:pt x="39" y="188"/>
                    </a:cubicBezTo>
                    <a:cubicBezTo>
                      <a:pt x="41" y="183"/>
                      <a:pt x="44" y="186"/>
                      <a:pt x="47" y="184"/>
                    </a:cubicBezTo>
                    <a:cubicBezTo>
                      <a:pt x="49" y="183"/>
                      <a:pt x="50" y="181"/>
                      <a:pt x="52" y="179"/>
                    </a:cubicBezTo>
                    <a:cubicBezTo>
                      <a:pt x="53" y="181"/>
                      <a:pt x="54" y="181"/>
                      <a:pt x="54" y="183"/>
                    </a:cubicBezTo>
                    <a:cubicBezTo>
                      <a:pt x="58" y="178"/>
                      <a:pt x="59" y="184"/>
                      <a:pt x="62" y="184"/>
                    </a:cubicBezTo>
                    <a:cubicBezTo>
                      <a:pt x="66" y="184"/>
                      <a:pt x="68" y="182"/>
                      <a:pt x="70" y="180"/>
                    </a:cubicBezTo>
                    <a:cubicBezTo>
                      <a:pt x="70" y="180"/>
                      <a:pt x="70" y="179"/>
                      <a:pt x="70" y="179"/>
                    </a:cubicBezTo>
                    <a:cubicBezTo>
                      <a:pt x="73" y="175"/>
                      <a:pt x="79" y="178"/>
                      <a:pt x="82" y="178"/>
                    </a:cubicBezTo>
                    <a:cubicBezTo>
                      <a:pt x="82" y="178"/>
                      <a:pt x="82" y="176"/>
                      <a:pt x="82" y="175"/>
                    </a:cubicBezTo>
                    <a:cubicBezTo>
                      <a:pt x="88" y="175"/>
                      <a:pt x="93" y="179"/>
                      <a:pt x="98" y="183"/>
                    </a:cubicBezTo>
                    <a:cubicBezTo>
                      <a:pt x="98" y="185"/>
                      <a:pt x="97" y="188"/>
                      <a:pt x="97" y="190"/>
                    </a:cubicBezTo>
                    <a:cubicBezTo>
                      <a:pt x="95" y="212"/>
                      <a:pt x="105" y="241"/>
                      <a:pt x="92" y="261"/>
                    </a:cubicBezTo>
                    <a:cubicBezTo>
                      <a:pt x="92" y="262"/>
                      <a:pt x="91" y="264"/>
                      <a:pt x="90" y="265"/>
                    </a:cubicBezTo>
                    <a:cubicBezTo>
                      <a:pt x="98" y="264"/>
                      <a:pt x="106" y="266"/>
                      <a:pt x="114" y="264"/>
                    </a:cubicBezTo>
                    <a:cubicBezTo>
                      <a:pt x="119" y="262"/>
                      <a:pt x="122" y="264"/>
                      <a:pt x="127" y="265"/>
                    </a:cubicBezTo>
                    <a:cubicBezTo>
                      <a:pt x="124" y="258"/>
                      <a:pt x="117" y="254"/>
                      <a:pt x="114" y="248"/>
                    </a:cubicBezTo>
                    <a:cubicBezTo>
                      <a:pt x="108" y="238"/>
                      <a:pt x="112" y="218"/>
                      <a:pt x="111" y="207"/>
                    </a:cubicBezTo>
                    <a:cubicBezTo>
                      <a:pt x="111" y="202"/>
                      <a:pt x="109" y="194"/>
                      <a:pt x="111" y="190"/>
                    </a:cubicBezTo>
                    <a:cubicBezTo>
                      <a:pt x="114" y="184"/>
                      <a:pt x="119" y="189"/>
                      <a:pt x="124" y="184"/>
                    </a:cubicBezTo>
                    <a:cubicBezTo>
                      <a:pt x="128" y="188"/>
                      <a:pt x="130" y="188"/>
                      <a:pt x="136" y="185"/>
                    </a:cubicBezTo>
                    <a:cubicBezTo>
                      <a:pt x="137" y="184"/>
                      <a:pt x="139" y="185"/>
                      <a:pt x="140" y="184"/>
                    </a:cubicBezTo>
                    <a:cubicBezTo>
                      <a:pt x="141" y="184"/>
                      <a:pt x="140" y="182"/>
                      <a:pt x="140" y="181"/>
                    </a:cubicBezTo>
                    <a:cubicBezTo>
                      <a:pt x="143" y="180"/>
                      <a:pt x="144" y="179"/>
                      <a:pt x="147" y="181"/>
                    </a:cubicBezTo>
                    <a:cubicBezTo>
                      <a:pt x="147" y="170"/>
                      <a:pt x="157" y="174"/>
                      <a:pt x="164" y="172"/>
                    </a:cubicBezTo>
                    <a:cubicBezTo>
                      <a:pt x="171" y="169"/>
                      <a:pt x="175" y="164"/>
                      <a:pt x="180" y="162"/>
                    </a:cubicBezTo>
                    <a:cubicBezTo>
                      <a:pt x="181" y="161"/>
                      <a:pt x="181" y="165"/>
                      <a:pt x="184" y="161"/>
                    </a:cubicBezTo>
                    <a:cubicBezTo>
                      <a:pt x="185" y="160"/>
                      <a:pt x="185" y="157"/>
                      <a:pt x="185" y="156"/>
                    </a:cubicBezTo>
                    <a:cubicBezTo>
                      <a:pt x="185" y="155"/>
                      <a:pt x="184" y="151"/>
                      <a:pt x="183" y="149"/>
                    </a:cubicBezTo>
                    <a:cubicBezTo>
                      <a:pt x="182" y="145"/>
                      <a:pt x="180" y="146"/>
                      <a:pt x="184" y="142"/>
                    </a:cubicBezTo>
                    <a:cubicBezTo>
                      <a:pt x="185" y="142"/>
                      <a:pt x="191" y="140"/>
                      <a:pt x="192" y="139"/>
                    </a:cubicBezTo>
                    <a:cubicBezTo>
                      <a:pt x="193" y="140"/>
                      <a:pt x="193" y="140"/>
                      <a:pt x="194" y="140"/>
                    </a:cubicBezTo>
                    <a:cubicBezTo>
                      <a:pt x="195" y="139"/>
                      <a:pt x="196" y="138"/>
                      <a:pt x="195" y="136"/>
                    </a:cubicBezTo>
                    <a:cubicBezTo>
                      <a:pt x="190" y="137"/>
                      <a:pt x="192" y="132"/>
                      <a:pt x="194" y="130"/>
                    </a:cubicBezTo>
                    <a:cubicBezTo>
                      <a:pt x="196" y="129"/>
                      <a:pt x="197" y="132"/>
                      <a:pt x="199" y="130"/>
                    </a:cubicBezTo>
                    <a:cubicBezTo>
                      <a:pt x="200" y="129"/>
                      <a:pt x="199" y="128"/>
                      <a:pt x="200" y="127"/>
                    </a:cubicBezTo>
                    <a:cubicBezTo>
                      <a:pt x="201" y="125"/>
                      <a:pt x="202" y="121"/>
                      <a:pt x="202" y="119"/>
                    </a:cubicBezTo>
                    <a:close/>
                    <a:moveTo>
                      <a:pt x="45" y="165"/>
                    </a:moveTo>
                    <a:cubicBezTo>
                      <a:pt x="43" y="162"/>
                      <a:pt x="41" y="159"/>
                      <a:pt x="38" y="157"/>
                    </a:cubicBezTo>
                    <a:cubicBezTo>
                      <a:pt x="36" y="155"/>
                      <a:pt x="33" y="155"/>
                      <a:pt x="34" y="152"/>
                    </a:cubicBezTo>
                    <a:cubicBezTo>
                      <a:pt x="35" y="150"/>
                      <a:pt x="39" y="149"/>
                      <a:pt x="41" y="148"/>
                    </a:cubicBezTo>
                    <a:cubicBezTo>
                      <a:pt x="44" y="147"/>
                      <a:pt x="47" y="151"/>
                      <a:pt x="47" y="153"/>
                    </a:cubicBezTo>
                    <a:cubicBezTo>
                      <a:pt x="47" y="156"/>
                      <a:pt x="48" y="162"/>
                      <a:pt x="45" y="165"/>
                    </a:cubicBezTo>
                    <a:close/>
                    <a:moveTo>
                      <a:pt x="51" y="156"/>
                    </a:moveTo>
                    <a:cubicBezTo>
                      <a:pt x="51" y="156"/>
                      <a:pt x="49" y="155"/>
                      <a:pt x="49" y="155"/>
                    </a:cubicBezTo>
                    <a:cubicBezTo>
                      <a:pt x="48" y="152"/>
                      <a:pt x="55" y="151"/>
                      <a:pt x="51" y="156"/>
                    </a:cubicBezTo>
                    <a:close/>
                    <a:moveTo>
                      <a:pt x="84" y="169"/>
                    </a:moveTo>
                    <a:cubicBezTo>
                      <a:pt x="89" y="169"/>
                      <a:pt x="93" y="169"/>
                      <a:pt x="97" y="170"/>
                    </a:cubicBezTo>
                    <a:cubicBezTo>
                      <a:pt x="98" y="172"/>
                      <a:pt x="98" y="175"/>
                      <a:pt x="98" y="178"/>
                    </a:cubicBezTo>
                    <a:cubicBezTo>
                      <a:pt x="93" y="175"/>
                      <a:pt x="84" y="174"/>
                      <a:pt x="84" y="169"/>
                    </a:cubicBezTo>
                    <a:close/>
                    <a:moveTo>
                      <a:pt x="132" y="171"/>
                    </a:moveTo>
                    <a:cubicBezTo>
                      <a:pt x="129" y="172"/>
                      <a:pt x="127" y="170"/>
                      <a:pt x="124" y="171"/>
                    </a:cubicBezTo>
                    <a:cubicBezTo>
                      <a:pt x="121" y="173"/>
                      <a:pt x="118" y="176"/>
                      <a:pt x="115" y="175"/>
                    </a:cubicBezTo>
                    <a:cubicBezTo>
                      <a:pt x="116" y="172"/>
                      <a:pt x="118" y="168"/>
                      <a:pt x="119" y="164"/>
                    </a:cubicBezTo>
                    <a:cubicBezTo>
                      <a:pt x="119" y="162"/>
                      <a:pt x="118" y="160"/>
                      <a:pt x="119" y="158"/>
                    </a:cubicBezTo>
                    <a:cubicBezTo>
                      <a:pt x="120" y="156"/>
                      <a:pt x="122" y="152"/>
                      <a:pt x="125" y="153"/>
                    </a:cubicBezTo>
                    <a:cubicBezTo>
                      <a:pt x="127" y="155"/>
                      <a:pt x="131" y="155"/>
                      <a:pt x="133" y="156"/>
                    </a:cubicBezTo>
                    <a:cubicBezTo>
                      <a:pt x="136" y="156"/>
                      <a:pt x="139" y="157"/>
                      <a:pt x="143" y="157"/>
                    </a:cubicBezTo>
                    <a:cubicBezTo>
                      <a:pt x="141" y="162"/>
                      <a:pt x="137" y="169"/>
                      <a:pt x="132" y="171"/>
                    </a:cubicBezTo>
                    <a:close/>
                    <a:moveTo>
                      <a:pt x="172" y="136"/>
                    </a:moveTo>
                    <a:cubicBezTo>
                      <a:pt x="172" y="138"/>
                      <a:pt x="171" y="141"/>
                      <a:pt x="170" y="143"/>
                    </a:cubicBezTo>
                    <a:cubicBezTo>
                      <a:pt x="167" y="146"/>
                      <a:pt x="166" y="143"/>
                      <a:pt x="164" y="141"/>
                    </a:cubicBezTo>
                    <a:cubicBezTo>
                      <a:pt x="163" y="139"/>
                      <a:pt x="162" y="140"/>
                      <a:pt x="163" y="138"/>
                    </a:cubicBezTo>
                    <a:cubicBezTo>
                      <a:pt x="165" y="135"/>
                      <a:pt x="167" y="134"/>
                      <a:pt x="169" y="132"/>
                    </a:cubicBezTo>
                    <a:cubicBezTo>
                      <a:pt x="172" y="133"/>
                      <a:pt x="173" y="133"/>
                      <a:pt x="172" y="1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>
                <a:off x="-89313" y="4440625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7"/>
            <p:cNvSpPr/>
            <p:nvPr/>
          </p:nvSpPr>
          <p:spPr>
            <a:xfrm>
              <a:off x="-490694" y="4574425"/>
              <a:ext cx="9322625" cy="1000625"/>
            </a:xfrm>
            <a:custGeom>
              <a:avLst/>
              <a:gdLst/>
              <a:ahLst/>
              <a:cxnLst/>
              <a:rect l="l" t="t" r="r" b="b"/>
              <a:pathLst>
                <a:path w="1045" h="112" extrusionOk="0">
                  <a:moveTo>
                    <a:pt x="781" y="11"/>
                  </a:moveTo>
                  <a:cubicBezTo>
                    <a:pt x="787" y="13"/>
                    <a:pt x="794" y="16"/>
                    <a:pt x="800" y="17"/>
                  </a:cubicBezTo>
                  <a:cubicBezTo>
                    <a:pt x="805" y="17"/>
                    <a:pt x="810" y="17"/>
                    <a:pt x="815" y="18"/>
                  </a:cubicBezTo>
                  <a:cubicBezTo>
                    <a:pt x="829" y="20"/>
                    <a:pt x="843" y="22"/>
                    <a:pt x="857" y="18"/>
                  </a:cubicBezTo>
                  <a:cubicBezTo>
                    <a:pt x="862" y="17"/>
                    <a:pt x="868" y="15"/>
                    <a:pt x="873" y="14"/>
                  </a:cubicBezTo>
                  <a:cubicBezTo>
                    <a:pt x="880" y="14"/>
                    <a:pt x="886" y="15"/>
                    <a:pt x="893" y="15"/>
                  </a:cubicBezTo>
                  <a:cubicBezTo>
                    <a:pt x="902" y="14"/>
                    <a:pt x="913" y="9"/>
                    <a:pt x="922" y="10"/>
                  </a:cubicBezTo>
                  <a:cubicBezTo>
                    <a:pt x="928" y="11"/>
                    <a:pt x="937" y="13"/>
                    <a:pt x="942" y="15"/>
                  </a:cubicBezTo>
                  <a:cubicBezTo>
                    <a:pt x="950" y="17"/>
                    <a:pt x="955" y="17"/>
                    <a:pt x="963" y="17"/>
                  </a:cubicBezTo>
                  <a:cubicBezTo>
                    <a:pt x="970" y="18"/>
                    <a:pt x="976" y="16"/>
                    <a:pt x="983" y="17"/>
                  </a:cubicBezTo>
                  <a:cubicBezTo>
                    <a:pt x="989" y="18"/>
                    <a:pt x="994" y="18"/>
                    <a:pt x="1000" y="18"/>
                  </a:cubicBezTo>
                  <a:cubicBezTo>
                    <a:pt x="1015" y="18"/>
                    <a:pt x="1029" y="18"/>
                    <a:pt x="1043" y="18"/>
                  </a:cubicBezTo>
                  <a:cubicBezTo>
                    <a:pt x="1043" y="18"/>
                    <a:pt x="1045" y="18"/>
                    <a:pt x="1045" y="18"/>
                  </a:cubicBezTo>
                  <a:cubicBezTo>
                    <a:pt x="1045" y="18"/>
                    <a:pt x="1045" y="112"/>
                    <a:pt x="1045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8"/>
                    <a:pt x="0" y="18"/>
                  </a:cubicBezTo>
                  <a:cubicBezTo>
                    <a:pt x="0" y="16"/>
                    <a:pt x="41" y="21"/>
                    <a:pt x="44" y="22"/>
                  </a:cubicBezTo>
                  <a:cubicBezTo>
                    <a:pt x="55" y="22"/>
                    <a:pt x="66" y="20"/>
                    <a:pt x="77" y="17"/>
                  </a:cubicBezTo>
                  <a:cubicBezTo>
                    <a:pt x="87" y="15"/>
                    <a:pt x="97" y="13"/>
                    <a:pt x="107" y="12"/>
                  </a:cubicBezTo>
                  <a:cubicBezTo>
                    <a:pt x="114" y="11"/>
                    <a:pt x="120" y="13"/>
                    <a:pt x="127" y="12"/>
                  </a:cubicBezTo>
                  <a:cubicBezTo>
                    <a:pt x="136" y="11"/>
                    <a:pt x="144" y="8"/>
                    <a:pt x="153" y="7"/>
                  </a:cubicBezTo>
                  <a:cubicBezTo>
                    <a:pt x="164" y="7"/>
                    <a:pt x="174" y="10"/>
                    <a:pt x="184" y="10"/>
                  </a:cubicBezTo>
                  <a:cubicBezTo>
                    <a:pt x="193" y="10"/>
                    <a:pt x="202" y="12"/>
                    <a:pt x="211" y="12"/>
                  </a:cubicBezTo>
                  <a:cubicBezTo>
                    <a:pt x="216" y="12"/>
                    <a:pt x="216" y="12"/>
                    <a:pt x="219" y="15"/>
                  </a:cubicBezTo>
                  <a:cubicBezTo>
                    <a:pt x="223" y="18"/>
                    <a:pt x="226" y="18"/>
                    <a:pt x="231" y="17"/>
                  </a:cubicBezTo>
                  <a:cubicBezTo>
                    <a:pt x="239" y="16"/>
                    <a:pt x="247" y="18"/>
                    <a:pt x="256" y="17"/>
                  </a:cubicBezTo>
                  <a:cubicBezTo>
                    <a:pt x="265" y="15"/>
                    <a:pt x="276" y="17"/>
                    <a:pt x="286" y="16"/>
                  </a:cubicBezTo>
                  <a:cubicBezTo>
                    <a:pt x="300" y="16"/>
                    <a:pt x="313" y="16"/>
                    <a:pt x="327" y="11"/>
                  </a:cubicBezTo>
                  <a:cubicBezTo>
                    <a:pt x="337" y="7"/>
                    <a:pt x="348" y="2"/>
                    <a:pt x="359" y="1"/>
                  </a:cubicBezTo>
                  <a:cubicBezTo>
                    <a:pt x="367" y="0"/>
                    <a:pt x="374" y="6"/>
                    <a:pt x="382" y="8"/>
                  </a:cubicBezTo>
                  <a:cubicBezTo>
                    <a:pt x="391" y="10"/>
                    <a:pt x="401" y="11"/>
                    <a:pt x="411" y="12"/>
                  </a:cubicBezTo>
                  <a:cubicBezTo>
                    <a:pt x="419" y="13"/>
                    <a:pt x="426" y="17"/>
                    <a:pt x="434" y="17"/>
                  </a:cubicBezTo>
                  <a:cubicBezTo>
                    <a:pt x="442" y="17"/>
                    <a:pt x="450" y="21"/>
                    <a:pt x="458" y="21"/>
                  </a:cubicBezTo>
                  <a:cubicBezTo>
                    <a:pt x="463" y="20"/>
                    <a:pt x="466" y="19"/>
                    <a:pt x="471" y="19"/>
                  </a:cubicBezTo>
                  <a:cubicBezTo>
                    <a:pt x="475" y="20"/>
                    <a:pt x="479" y="21"/>
                    <a:pt x="484" y="21"/>
                  </a:cubicBezTo>
                  <a:cubicBezTo>
                    <a:pt x="490" y="21"/>
                    <a:pt x="495" y="19"/>
                    <a:pt x="502" y="19"/>
                  </a:cubicBezTo>
                  <a:cubicBezTo>
                    <a:pt x="508" y="20"/>
                    <a:pt x="514" y="21"/>
                    <a:pt x="521" y="19"/>
                  </a:cubicBezTo>
                  <a:cubicBezTo>
                    <a:pt x="525" y="19"/>
                    <a:pt x="530" y="17"/>
                    <a:pt x="534" y="16"/>
                  </a:cubicBezTo>
                  <a:cubicBezTo>
                    <a:pt x="545" y="15"/>
                    <a:pt x="556" y="20"/>
                    <a:pt x="568" y="19"/>
                  </a:cubicBezTo>
                  <a:cubicBezTo>
                    <a:pt x="586" y="18"/>
                    <a:pt x="603" y="15"/>
                    <a:pt x="622" y="16"/>
                  </a:cubicBezTo>
                  <a:cubicBezTo>
                    <a:pt x="636" y="17"/>
                    <a:pt x="650" y="15"/>
                    <a:pt x="664" y="14"/>
                  </a:cubicBezTo>
                  <a:cubicBezTo>
                    <a:pt x="670" y="13"/>
                    <a:pt x="674" y="15"/>
                    <a:pt x="680" y="18"/>
                  </a:cubicBezTo>
                  <a:cubicBezTo>
                    <a:pt x="685" y="20"/>
                    <a:pt x="690" y="19"/>
                    <a:pt x="695" y="19"/>
                  </a:cubicBezTo>
                  <a:cubicBezTo>
                    <a:pt x="701" y="18"/>
                    <a:pt x="707" y="17"/>
                    <a:pt x="713" y="17"/>
                  </a:cubicBezTo>
                  <a:cubicBezTo>
                    <a:pt x="717" y="18"/>
                    <a:pt x="722" y="19"/>
                    <a:pt x="726" y="19"/>
                  </a:cubicBezTo>
                  <a:cubicBezTo>
                    <a:pt x="737" y="18"/>
                    <a:pt x="747" y="14"/>
                    <a:pt x="757" y="13"/>
                  </a:cubicBezTo>
                  <a:cubicBezTo>
                    <a:pt x="765" y="12"/>
                    <a:pt x="774" y="8"/>
                    <a:pt x="781" y="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7"/>
          <p:cNvGrpSpPr/>
          <p:nvPr/>
        </p:nvGrpSpPr>
        <p:grpSpPr>
          <a:xfrm>
            <a:off x="378000" y="40625"/>
            <a:ext cx="9719525" cy="1311650"/>
            <a:chOff x="378000" y="40625"/>
            <a:chExt cx="9719525" cy="1311650"/>
          </a:xfrm>
        </p:grpSpPr>
        <p:sp>
          <p:nvSpPr>
            <p:cNvPr id="129" name="Google Shape;129;p7"/>
            <p:cNvSpPr/>
            <p:nvPr/>
          </p:nvSpPr>
          <p:spPr>
            <a:xfrm flipH="1">
              <a:off x="378000" y="40625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7"/>
            <p:cNvSpPr/>
            <p:nvPr/>
          </p:nvSpPr>
          <p:spPr>
            <a:xfrm flipH="1">
              <a:off x="8587300" y="798625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7"/>
          <p:cNvSpPr txBox="1">
            <a:spLocks noGrp="1"/>
          </p:cNvSpPr>
          <p:nvPr>
            <p:ph type="subTitle" idx="1"/>
          </p:nvPr>
        </p:nvSpPr>
        <p:spPr>
          <a:xfrm>
            <a:off x="713225" y="1963800"/>
            <a:ext cx="4294800" cy="17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713225" y="1391100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7"/>
          <p:cNvSpPr>
            <a:spLocks noGrp="1"/>
          </p:cNvSpPr>
          <p:nvPr>
            <p:ph type="pic" idx="2"/>
          </p:nvPr>
        </p:nvSpPr>
        <p:spPr>
          <a:xfrm>
            <a:off x="5643775" y="539500"/>
            <a:ext cx="2787000" cy="406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6" name="Google Shape;136;p8"/>
          <p:cNvGrpSpPr/>
          <p:nvPr/>
        </p:nvGrpSpPr>
        <p:grpSpPr>
          <a:xfrm flipH="1">
            <a:off x="-987399" y="732122"/>
            <a:ext cx="11551358" cy="4692629"/>
            <a:chOff x="-1481174" y="732122"/>
            <a:chExt cx="11551358" cy="4692629"/>
          </a:xfrm>
        </p:grpSpPr>
        <p:grpSp>
          <p:nvGrpSpPr>
            <p:cNvPr id="137" name="Google Shape;137;p8"/>
            <p:cNvGrpSpPr/>
            <p:nvPr/>
          </p:nvGrpSpPr>
          <p:grpSpPr>
            <a:xfrm flipH="1">
              <a:off x="-1481174" y="732122"/>
              <a:ext cx="11551358" cy="4451979"/>
              <a:chOff x="-1183102" y="492247"/>
              <a:chExt cx="11551358" cy="4451979"/>
            </a:xfrm>
          </p:grpSpPr>
          <p:grpSp>
            <p:nvGrpSpPr>
              <p:cNvPr id="138" name="Google Shape;138;p8"/>
              <p:cNvGrpSpPr/>
              <p:nvPr/>
            </p:nvGrpSpPr>
            <p:grpSpPr>
              <a:xfrm>
                <a:off x="-1183102" y="492247"/>
                <a:ext cx="1801569" cy="3782823"/>
                <a:chOff x="10193338" y="3109913"/>
                <a:chExt cx="604838" cy="1270000"/>
              </a:xfrm>
            </p:grpSpPr>
            <p:sp>
              <p:nvSpPr>
                <p:cNvPr id="139" name="Google Shape;139;p8"/>
                <p:cNvSpPr/>
                <p:nvPr/>
              </p:nvSpPr>
              <p:spPr>
                <a:xfrm>
                  <a:off x="10445751" y="3381375"/>
                  <a:ext cx="104775" cy="103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28" extrusionOk="0">
                      <a:moveTo>
                        <a:pt x="14" y="0"/>
                      </a:move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8" y="22"/>
                        <a:pt x="28" y="14"/>
                      </a:cubicBezTo>
                      <a:cubicBezTo>
                        <a:pt x="28" y="6"/>
                        <a:pt x="21" y="0"/>
                        <a:pt x="14" y="0"/>
                      </a:cubicBezTo>
                      <a:close/>
                      <a:moveTo>
                        <a:pt x="14" y="25"/>
                      </a:moveTo>
                      <a:cubicBezTo>
                        <a:pt x="7" y="25"/>
                        <a:pt x="2" y="20"/>
                        <a:pt x="2" y="14"/>
                      </a:cubicBezTo>
                      <a:cubicBezTo>
                        <a:pt x="2" y="8"/>
                        <a:pt x="7" y="3"/>
                        <a:pt x="14" y="3"/>
                      </a:cubicBezTo>
                      <a:cubicBezTo>
                        <a:pt x="20" y="3"/>
                        <a:pt x="25" y="8"/>
                        <a:pt x="25" y="14"/>
                      </a:cubicBezTo>
                      <a:cubicBezTo>
                        <a:pt x="25" y="20"/>
                        <a:pt x="20" y="25"/>
                        <a:pt x="14" y="2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p8"/>
                <p:cNvSpPr/>
                <p:nvPr/>
              </p:nvSpPr>
              <p:spPr>
                <a:xfrm>
                  <a:off x="10506076" y="3109913"/>
                  <a:ext cx="80962" cy="28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" h="76" extrusionOk="0">
                      <a:moveTo>
                        <a:pt x="0" y="76"/>
                      </a:moveTo>
                      <a:cubicBezTo>
                        <a:pt x="0" y="76"/>
                        <a:pt x="1" y="76"/>
                        <a:pt x="1" y="76"/>
                      </a:cubicBezTo>
                      <a:cubicBezTo>
                        <a:pt x="5" y="65"/>
                        <a:pt x="5" y="65"/>
                        <a:pt x="5" y="65"/>
                      </a:cubicBezTo>
                      <a:cubicBezTo>
                        <a:pt x="7" y="65"/>
                        <a:pt x="7" y="65"/>
                        <a:pt x="7" y="65"/>
                      </a:cubicBezTo>
                      <a:cubicBezTo>
                        <a:pt x="22" y="18"/>
                        <a:pt x="22" y="18"/>
                        <a:pt x="22" y="18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2" y="64"/>
                        <a:pt x="2" y="64"/>
                        <a:pt x="2" y="64"/>
                      </a:cubicBez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8"/>
                <p:cNvSpPr/>
                <p:nvPr/>
              </p:nvSpPr>
              <p:spPr>
                <a:xfrm>
                  <a:off x="10353676" y="3157538"/>
                  <a:ext cx="136525" cy="23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63" extrusionOk="0">
                      <a:moveTo>
                        <a:pt x="32" y="56"/>
                      </a:moveTo>
                      <a:cubicBezTo>
                        <a:pt x="35" y="63"/>
                        <a:pt x="35" y="63"/>
                        <a:pt x="35" y="63"/>
                      </a:cubicBezTo>
                      <a:cubicBezTo>
                        <a:pt x="35" y="63"/>
                        <a:pt x="36" y="63"/>
                        <a:pt x="37" y="63"/>
                      </a:cubicBezTo>
                      <a:cubicBezTo>
                        <a:pt x="35" y="55"/>
                        <a:pt x="35" y="55"/>
                        <a:pt x="35" y="55"/>
                      </a:cubicBezTo>
                      <a:cubicBezTo>
                        <a:pt x="36" y="54"/>
                        <a:pt x="36" y="54"/>
                        <a:pt x="36" y="54"/>
                      </a:cubicBezTo>
                      <a:cubicBezTo>
                        <a:pt x="27" y="6"/>
                        <a:pt x="27" y="6"/>
                        <a:pt x="27" y="6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0" y="57"/>
                        <a:pt x="30" y="57"/>
                        <a:pt x="30" y="57"/>
                      </a:cubicBezTo>
                      <a:lnTo>
                        <a:pt x="32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p8"/>
                <p:cNvSpPr/>
                <p:nvPr/>
              </p:nvSpPr>
              <p:spPr>
                <a:xfrm>
                  <a:off x="10234613" y="3236913"/>
                  <a:ext cx="233363" cy="16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46" extrusionOk="0">
                      <a:moveTo>
                        <a:pt x="56" y="41"/>
                      </a:moveTo>
                      <a:cubicBezTo>
                        <a:pt x="62" y="46"/>
                        <a:pt x="62" y="46"/>
                        <a:pt x="62" y="46"/>
                      </a:cubicBezTo>
                      <a:cubicBezTo>
                        <a:pt x="62" y="45"/>
                        <a:pt x="63" y="45"/>
                        <a:pt x="63" y="44"/>
                      </a:cubicBezTo>
                      <a:cubicBezTo>
                        <a:pt x="57" y="39"/>
                        <a:pt x="57" y="39"/>
                        <a:pt x="57" y="39"/>
                      </a:cubicBezTo>
                      <a:cubicBezTo>
                        <a:pt x="59" y="37"/>
                        <a:pt x="59" y="37"/>
                        <a:pt x="59" y="37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lnTo>
                        <a:pt x="56" y="4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8"/>
                <p:cNvSpPr/>
                <p:nvPr/>
              </p:nvSpPr>
              <p:spPr>
                <a:xfrm>
                  <a:off x="10523538" y="3165475"/>
                  <a:ext cx="1746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" h="65" extrusionOk="0">
                      <a:moveTo>
                        <a:pt x="7" y="56"/>
                      </a:move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64"/>
                        <a:pt x="1" y="64"/>
                        <a:pt x="1" y="65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10" y="59"/>
                        <a:pt x="10" y="59"/>
                        <a:pt x="10" y="59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5" y="54"/>
                        <a:pt x="5" y="54"/>
                        <a:pt x="5" y="54"/>
                      </a:cubicBezTo>
                      <a:lnTo>
                        <a:pt x="7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8"/>
                <p:cNvSpPr/>
                <p:nvPr/>
              </p:nvSpPr>
              <p:spPr>
                <a:xfrm>
                  <a:off x="10193338" y="3314700"/>
                  <a:ext cx="263525" cy="11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30" extrusionOk="0">
                      <a:moveTo>
                        <a:pt x="58" y="30"/>
                      </a:moveTo>
                      <a:cubicBezTo>
                        <a:pt x="58" y="29"/>
                        <a:pt x="58" y="29"/>
                        <a:pt x="58" y="29"/>
                      </a:cubicBezTo>
                      <a:cubicBezTo>
                        <a:pt x="71" y="30"/>
                        <a:pt x="71" y="30"/>
                        <a:pt x="71" y="30"/>
                      </a:cubicBezTo>
                      <a:cubicBezTo>
                        <a:pt x="71" y="30"/>
                        <a:pt x="71" y="29"/>
                        <a:pt x="71" y="29"/>
                      </a:cubicBezTo>
                      <a:cubicBezTo>
                        <a:pt x="59" y="26"/>
                        <a:pt x="59" y="26"/>
                        <a:pt x="59" y="26"/>
                      </a:cubicBezTo>
                      <a:cubicBezTo>
                        <a:pt x="59" y="24"/>
                        <a:pt x="59" y="24"/>
                        <a:pt x="59" y="2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9" y="26"/>
                        <a:pt x="9" y="26"/>
                        <a:pt x="9" y="26"/>
                      </a:cubicBezTo>
                      <a:lnTo>
                        <a:pt x="58" y="3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8"/>
                <p:cNvSpPr/>
                <p:nvPr/>
              </p:nvSpPr>
              <p:spPr>
                <a:xfrm>
                  <a:off x="10534651" y="3281363"/>
                  <a:ext cx="252412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38" extrusionOk="0">
                      <a:moveTo>
                        <a:pt x="13" y="37"/>
                      </a:moveTo>
                      <a:cubicBezTo>
                        <a:pt x="62" y="27"/>
                        <a:pt x="62" y="27"/>
                        <a:pt x="62" y="27"/>
                      </a:cubicBez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2" y="33"/>
                        <a:pt x="12" y="33"/>
                        <a:pt x="12" y="33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7"/>
                        <a:pt x="0" y="38"/>
                        <a:pt x="1" y="38"/>
                      </a:cubicBezTo>
                      <a:cubicBezTo>
                        <a:pt x="13" y="35"/>
                        <a:pt x="13" y="35"/>
                        <a:pt x="13" y="35"/>
                      </a:cubicBezTo>
                      <a:lnTo>
                        <a:pt x="13" y="3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8"/>
                <p:cNvSpPr/>
                <p:nvPr/>
              </p:nvSpPr>
              <p:spPr>
                <a:xfrm>
                  <a:off x="10523538" y="3454400"/>
                  <a:ext cx="193675" cy="227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" h="61" extrusionOk="0">
                      <a:moveTo>
                        <a:pt x="10" y="7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46" y="61"/>
                        <a:pt x="46" y="61"/>
                        <a:pt x="46" y="61"/>
                      </a:cubicBezTo>
                      <a:cubicBezTo>
                        <a:pt x="52" y="34"/>
                        <a:pt x="52" y="34"/>
                        <a:pt x="52" y="34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8"/>
                <p:cNvSpPr/>
                <p:nvPr/>
              </p:nvSpPr>
              <p:spPr>
                <a:xfrm>
                  <a:off x="10509251" y="3470275"/>
                  <a:ext cx="103187" cy="277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75" extrusionOk="0">
                      <a:moveTo>
                        <a:pt x="5" y="1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0" y="75"/>
                        <a:pt x="10" y="75"/>
                        <a:pt x="10" y="75"/>
                      </a:cubicBezTo>
                      <a:cubicBezTo>
                        <a:pt x="28" y="54"/>
                        <a:pt x="28" y="54"/>
                        <a:pt x="28" y="54"/>
                      </a:cubicBezTo>
                      <a:cubicBezTo>
                        <a:pt x="7" y="10"/>
                        <a:pt x="7" y="10"/>
                        <a:pt x="7" y="10"/>
                      </a:cubicBezTo>
                      <a:lnTo>
                        <a:pt x="5" y="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8"/>
                <p:cNvSpPr/>
                <p:nvPr/>
              </p:nvSpPr>
              <p:spPr>
                <a:xfrm>
                  <a:off x="10534651" y="3432175"/>
                  <a:ext cx="263525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23" extrusionOk="0">
                      <a:moveTo>
                        <a:pt x="7" y="0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3"/>
                        <a:pt x="0" y="3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71" y="3"/>
                        <a:pt x="71" y="3"/>
                        <a:pt x="71" y="3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8"/>
                <p:cNvSpPr/>
                <p:nvPr/>
              </p:nvSpPr>
              <p:spPr>
                <a:xfrm>
                  <a:off x="10253663" y="3462338"/>
                  <a:ext cx="222250" cy="182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" h="49" extrusionOk="0">
                      <a:moveTo>
                        <a:pt x="54" y="8"/>
                      </a:moveTo>
                      <a:cubicBezTo>
                        <a:pt x="60" y="1"/>
                        <a:pt x="60" y="1"/>
                        <a:pt x="60" y="1"/>
                      </a:cubicBezTo>
                      <a:cubicBezTo>
                        <a:pt x="59" y="1"/>
                        <a:pt x="59" y="0"/>
                        <a:pt x="58" y="0"/>
                      </a:cubicBezTo>
                      <a:cubicBezTo>
                        <a:pt x="53" y="6"/>
                        <a:pt x="53" y="6"/>
                        <a:pt x="53" y="6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27" y="49"/>
                        <a:pt x="27" y="49"/>
                        <a:pt x="27" y="49"/>
                      </a:cubicBezTo>
                      <a:cubicBezTo>
                        <a:pt x="56" y="9"/>
                        <a:pt x="56" y="9"/>
                        <a:pt x="56" y="9"/>
                      </a:cubicBezTo>
                      <a:lnTo>
                        <a:pt x="54" y="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8"/>
                <p:cNvSpPr/>
                <p:nvPr/>
              </p:nvSpPr>
              <p:spPr>
                <a:xfrm>
                  <a:off x="10198101" y="3440113"/>
                  <a:ext cx="258763" cy="100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" h="27" extrusionOk="0">
                      <a:moveTo>
                        <a:pt x="65" y="6"/>
                      </a:move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70" y="2"/>
                        <a:pt x="70" y="1"/>
                        <a:pt x="70" y="0"/>
                      </a:cubicBezTo>
                      <a:cubicBezTo>
                        <a:pt x="64" y="2"/>
                        <a:pt x="64" y="2"/>
                        <a:pt x="64" y="2"/>
                      </a:cubicBezTo>
                      <a:cubicBezTo>
                        <a:pt x="63" y="0"/>
                        <a:pt x="63" y="0"/>
                        <a:pt x="63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1" y="27"/>
                        <a:pt x="21" y="27"/>
                        <a:pt x="21" y="27"/>
                      </a:cubicBezTo>
                      <a:lnTo>
                        <a:pt x="65" y="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8"/>
                <p:cNvSpPr/>
                <p:nvPr/>
              </p:nvSpPr>
              <p:spPr>
                <a:xfrm>
                  <a:off x="10387013" y="3473450"/>
                  <a:ext cx="1111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65" extrusionOk="0">
                      <a:moveTo>
                        <a:pt x="29" y="0"/>
                      </a:moveTo>
                      <a:cubicBezTo>
                        <a:pt x="29" y="0"/>
                        <a:pt x="28" y="0"/>
                        <a:pt x="27" y="0"/>
                      </a:cubicBezTo>
                      <a:cubicBezTo>
                        <a:pt x="26" y="6"/>
                        <a:pt x="26" y="6"/>
                        <a:pt x="26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0" y="65"/>
                        <a:pt x="0" y="65"/>
                        <a:pt x="0" y="65"/>
                      </a:cubicBezTo>
                      <a:cubicBezTo>
                        <a:pt x="25" y="56"/>
                        <a:pt x="25" y="56"/>
                        <a:pt x="25" y="56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28" y="7"/>
                        <a:pt x="28" y="7"/>
                        <a:pt x="28" y="7"/>
                      </a:cubicBez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p8"/>
                <p:cNvSpPr/>
                <p:nvPr/>
              </p:nvSpPr>
              <p:spPr>
                <a:xfrm>
                  <a:off x="10387013" y="3606800"/>
                  <a:ext cx="292100" cy="77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" h="487" extrusionOk="0">
                      <a:moveTo>
                        <a:pt x="184" y="487"/>
                      </a:moveTo>
                      <a:lnTo>
                        <a:pt x="0" y="487"/>
                      </a:lnTo>
                      <a:lnTo>
                        <a:pt x="30" y="24"/>
                      </a:lnTo>
                      <a:lnTo>
                        <a:pt x="42" y="26"/>
                      </a:lnTo>
                      <a:lnTo>
                        <a:pt x="12" y="475"/>
                      </a:lnTo>
                      <a:lnTo>
                        <a:pt x="170" y="475"/>
                      </a:lnTo>
                      <a:lnTo>
                        <a:pt x="96" y="3"/>
                      </a:lnTo>
                      <a:lnTo>
                        <a:pt x="107" y="0"/>
                      </a:lnTo>
                      <a:lnTo>
                        <a:pt x="184" y="48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8"/>
                <p:cNvSpPr/>
                <p:nvPr/>
              </p:nvSpPr>
              <p:spPr>
                <a:xfrm>
                  <a:off x="10401301" y="3489325"/>
                  <a:ext cx="233363" cy="890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240" extrusionOk="0">
                      <a:moveTo>
                        <a:pt x="24" y="240"/>
                      </a:moveTo>
                      <a:cubicBezTo>
                        <a:pt x="23" y="240"/>
                        <a:pt x="22" y="240"/>
                        <a:pt x="22" y="239"/>
                      </a:cubicBezTo>
                      <a:cubicBezTo>
                        <a:pt x="1" y="169"/>
                        <a:pt x="1" y="169"/>
                        <a:pt x="1" y="169"/>
                      </a:cubicBezTo>
                      <a:cubicBezTo>
                        <a:pt x="0" y="168"/>
                        <a:pt x="1" y="167"/>
                        <a:pt x="1" y="167"/>
                      </a:cubicBezTo>
                      <a:cubicBezTo>
                        <a:pt x="2" y="166"/>
                        <a:pt x="2" y="166"/>
                        <a:pt x="3" y="166"/>
                      </a:cubicBezTo>
                      <a:cubicBezTo>
                        <a:pt x="22" y="166"/>
                        <a:pt x="22" y="166"/>
                        <a:pt x="22" y="166"/>
                      </a:cubicBezTo>
                      <a:cubicBezTo>
                        <a:pt x="22" y="3"/>
                        <a:pt x="22" y="3"/>
                        <a:pt x="22" y="3"/>
                      </a:cubicBezTo>
                      <a:cubicBezTo>
                        <a:pt x="22" y="1"/>
                        <a:pt x="23" y="0"/>
                        <a:pt x="24" y="0"/>
                      </a:cubicBezTo>
                      <a:cubicBezTo>
                        <a:pt x="26" y="0"/>
                        <a:pt x="27" y="1"/>
                        <a:pt x="27" y="3"/>
                      </a:cubicBezTo>
                      <a:cubicBezTo>
                        <a:pt x="27" y="166"/>
                        <a:pt x="27" y="166"/>
                        <a:pt x="27" y="166"/>
                      </a:cubicBezTo>
                      <a:cubicBezTo>
                        <a:pt x="61" y="166"/>
                        <a:pt x="61" y="166"/>
                        <a:pt x="61" y="166"/>
                      </a:cubicBezTo>
                      <a:cubicBezTo>
                        <a:pt x="62" y="166"/>
                        <a:pt x="63" y="167"/>
                        <a:pt x="63" y="168"/>
                      </a:cubicBezTo>
                      <a:cubicBezTo>
                        <a:pt x="63" y="170"/>
                        <a:pt x="62" y="171"/>
                        <a:pt x="61" y="171"/>
                      </a:cubicBezTo>
                      <a:cubicBezTo>
                        <a:pt x="27" y="171"/>
                        <a:pt x="27" y="171"/>
                        <a:pt x="27" y="171"/>
                      </a:cubicBezTo>
                      <a:cubicBezTo>
                        <a:pt x="27" y="238"/>
                        <a:pt x="27" y="238"/>
                        <a:pt x="27" y="238"/>
                      </a:cubicBezTo>
                      <a:cubicBezTo>
                        <a:pt x="27" y="239"/>
                        <a:pt x="26" y="240"/>
                        <a:pt x="25" y="240"/>
                      </a:cubicBezTo>
                      <a:cubicBezTo>
                        <a:pt x="24" y="240"/>
                        <a:pt x="24" y="240"/>
                        <a:pt x="24" y="240"/>
                      </a:cubicBezTo>
                      <a:close/>
                      <a:moveTo>
                        <a:pt x="7" y="171"/>
                      </a:moveTo>
                      <a:cubicBezTo>
                        <a:pt x="22" y="220"/>
                        <a:pt x="22" y="220"/>
                        <a:pt x="22" y="220"/>
                      </a:cubicBezTo>
                      <a:cubicBezTo>
                        <a:pt x="22" y="171"/>
                        <a:pt x="22" y="171"/>
                        <a:pt x="22" y="171"/>
                      </a:cubicBezTo>
                      <a:lnTo>
                        <a:pt x="7" y="17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8"/>
                <p:cNvSpPr/>
                <p:nvPr/>
              </p:nvSpPr>
              <p:spPr>
                <a:xfrm>
                  <a:off x="10479088" y="4100513"/>
                  <a:ext cx="160338" cy="2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" h="75" extrusionOk="0">
                      <a:moveTo>
                        <a:pt x="3" y="75"/>
                      </a:moveTo>
                      <a:cubicBezTo>
                        <a:pt x="3" y="75"/>
                        <a:pt x="2" y="75"/>
                        <a:pt x="2" y="75"/>
                      </a:cubicBezTo>
                      <a:cubicBezTo>
                        <a:pt x="1" y="74"/>
                        <a:pt x="0" y="73"/>
                        <a:pt x="1" y="72"/>
                      </a:cubicBezTo>
                      <a:cubicBezTo>
                        <a:pt x="38" y="2"/>
                        <a:pt x="38" y="2"/>
                        <a:pt x="38" y="2"/>
                      </a:cubicBezTo>
                      <a:cubicBezTo>
                        <a:pt x="38" y="1"/>
                        <a:pt x="40" y="0"/>
                        <a:pt x="41" y="1"/>
                      </a:cubicBezTo>
                      <a:cubicBezTo>
                        <a:pt x="42" y="2"/>
                        <a:pt x="43" y="3"/>
                        <a:pt x="42" y="4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4" y="75"/>
                        <a:pt x="3" y="7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155;p8"/>
                <p:cNvSpPr/>
                <p:nvPr/>
              </p:nvSpPr>
              <p:spPr>
                <a:xfrm>
                  <a:off x="10412413" y="3870325"/>
                  <a:ext cx="211138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41" extrusionOk="0">
                      <a:moveTo>
                        <a:pt x="54" y="41"/>
                      </a:move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1"/>
                        <a:pt x="1" y="40"/>
                        <a:pt x="0" y="40"/>
                      </a:cubicBezTo>
                      <a:cubicBezTo>
                        <a:pt x="0" y="39"/>
                        <a:pt x="0" y="38"/>
                        <a:pt x="0" y="37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8" y="5"/>
                        <a:pt x="8" y="5"/>
                        <a:pt x="8" y="5"/>
                      </a:cubicBezTo>
                      <a:cubicBezTo>
                        <a:pt x="6" y="5"/>
                        <a:pt x="5" y="4"/>
                        <a:pt x="5" y="3"/>
                      </a:cubicBezTo>
                      <a:cubicBezTo>
                        <a:pt x="5" y="1"/>
                        <a:pt x="6" y="0"/>
                        <a:pt x="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4"/>
                        <a:pt x="50" y="5"/>
                        <a:pt x="48" y="5"/>
                      </a:cubicBezTo>
                      <a:cubicBezTo>
                        <a:pt x="28" y="5"/>
                        <a:pt x="28" y="5"/>
                        <a:pt x="28" y="5"/>
                      </a:cubicBezTo>
                      <a:cubicBezTo>
                        <a:pt x="56" y="37"/>
                        <a:pt x="56" y="37"/>
                        <a:pt x="56" y="37"/>
                      </a:cubicBezTo>
                      <a:cubicBezTo>
                        <a:pt x="56" y="37"/>
                        <a:pt x="57" y="39"/>
                        <a:pt x="56" y="39"/>
                      </a:cubicBezTo>
                      <a:cubicBezTo>
                        <a:pt x="56" y="40"/>
                        <a:pt x="55" y="41"/>
                        <a:pt x="54" y="41"/>
                      </a:cubicBezTo>
                      <a:close/>
                      <a:moveTo>
                        <a:pt x="7" y="36"/>
                      </a:move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23" y="7"/>
                        <a:pt x="23" y="7"/>
                        <a:pt x="23" y="7"/>
                      </a:cubicBezTo>
                      <a:lnTo>
                        <a:pt x="7" y="3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56;p8"/>
                <p:cNvSpPr/>
                <p:nvPr/>
              </p:nvSpPr>
              <p:spPr>
                <a:xfrm>
                  <a:off x="10434638" y="3767138"/>
                  <a:ext cx="1492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" h="5" extrusionOk="0">
                      <a:moveTo>
                        <a:pt x="38" y="5"/>
                      </a:move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1" y="5"/>
                        <a:pt x="0" y="4"/>
                        <a:pt x="0" y="2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9" y="0"/>
                        <a:pt x="40" y="1"/>
                        <a:pt x="40" y="2"/>
                      </a:cubicBezTo>
                      <a:cubicBezTo>
                        <a:pt x="40" y="4"/>
                        <a:pt x="39" y="5"/>
                        <a:pt x="38" y="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7" name="Google Shape;157;p8"/>
              <p:cNvSpPr/>
              <p:nvPr/>
            </p:nvSpPr>
            <p:spPr>
              <a:xfrm>
                <a:off x="-89313" y="3943600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7573187" y="1657825"/>
                <a:ext cx="2795068" cy="2652700"/>
              </a:xfrm>
              <a:custGeom>
                <a:avLst/>
                <a:gdLst/>
                <a:ahLst/>
                <a:cxnLst/>
                <a:rect l="l" t="t" r="r" b="b"/>
                <a:pathLst>
                  <a:path w="319" h="303" extrusionOk="0">
                    <a:moveTo>
                      <a:pt x="309" y="112"/>
                    </a:moveTo>
                    <a:cubicBezTo>
                      <a:pt x="301" y="106"/>
                      <a:pt x="295" y="101"/>
                      <a:pt x="300" y="90"/>
                    </a:cubicBezTo>
                    <a:cubicBezTo>
                      <a:pt x="302" y="86"/>
                      <a:pt x="306" y="83"/>
                      <a:pt x="305" y="77"/>
                    </a:cubicBezTo>
                    <a:cubicBezTo>
                      <a:pt x="304" y="74"/>
                      <a:pt x="301" y="69"/>
                      <a:pt x="298" y="68"/>
                    </a:cubicBezTo>
                    <a:cubicBezTo>
                      <a:pt x="295" y="67"/>
                      <a:pt x="293" y="70"/>
                      <a:pt x="289" y="69"/>
                    </a:cubicBezTo>
                    <a:cubicBezTo>
                      <a:pt x="284" y="68"/>
                      <a:pt x="286" y="62"/>
                      <a:pt x="280" y="62"/>
                    </a:cubicBezTo>
                    <a:cubicBezTo>
                      <a:pt x="277" y="62"/>
                      <a:pt x="273" y="66"/>
                      <a:pt x="269" y="65"/>
                    </a:cubicBezTo>
                    <a:cubicBezTo>
                      <a:pt x="262" y="65"/>
                      <a:pt x="252" y="55"/>
                      <a:pt x="256" y="48"/>
                    </a:cubicBezTo>
                    <a:cubicBezTo>
                      <a:pt x="258" y="43"/>
                      <a:pt x="262" y="43"/>
                      <a:pt x="264" y="38"/>
                    </a:cubicBezTo>
                    <a:cubicBezTo>
                      <a:pt x="266" y="33"/>
                      <a:pt x="265" y="32"/>
                      <a:pt x="262" y="28"/>
                    </a:cubicBezTo>
                    <a:cubicBezTo>
                      <a:pt x="261" y="26"/>
                      <a:pt x="259" y="24"/>
                      <a:pt x="258" y="22"/>
                    </a:cubicBezTo>
                    <a:cubicBezTo>
                      <a:pt x="256" y="19"/>
                      <a:pt x="257" y="18"/>
                      <a:pt x="255" y="17"/>
                    </a:cubicBezTo>
                    <a:cubicBezTo>
                      <a:pt x="255" y="17"/>
                      <a:pt x="248" y="16"/>
                      <a:pt x="247" y="16"/>
                    </a:cubicBezTo>
                    <a:cubicBezTo>
                      <a:pt x="242" y="15"/>
                      <a:pt x="240" y="14"/>
                      <a:pt x="236" y="13"/>
                    </a:cubicBezTo>
                    <a:cubicBezTo>
                      <a:pt x="231" y="11"/>
                      <a:pt x="227" y="16"/>
                      <a:pt x="222" y="15"/>
                    </a:cubicBezTo>
                    <a:cubicBezTo>
                      <a:pt x="216" y="14"/>
                      <a:pt x="219" y="12"/>
                      <a:pt x="212" y="14"/>
                    </a:cubicBezTo>
                    <a:cubicBezTo>
                      <a:pt x="209" y="16"/>
                      <a:pt x="208" y="18"/>
                      <a:pt x="205" y="16"/>
                    </a:cubicBezTo>
                    <a:cubicBezTo>
                      <a:pt x="201" y="22"/>
                      <a:pt x="201" y="21"/>
                      <a:pt x="195" y="21"/>
                    </a:cubicBezTo>
                    <a:cubicBezTo>
                      <a:pt x="191" y="21"/>
                      <a:pt x="186" y="18"/>
                      <a:pt x="183" y="18"/>
                    </a:cubicBezTo>
                    <a:cubicBezTo>
                      <a:pt x="180" y="18"/>
                      <a:pt x="176" y="22"/>
                      <a:pt x="172" y="23"/>
                    </a:cubicBezTo>
                    <a:cubicBezTo>
                      <a:pt x="169" y="24"/>
                      <a:pt x="162" y="24"/>
                      <a:pt x="159" y="22"/>
                    </a:cubicBezTo>
                    <a:cubicBezTo>
                      <a:pt x="155" y="20"/>
                      <a:pt x="155" y="16"/>
                      <a:pt x="152" y="13"/>
                    </a:cubicBezTo>
                    <a:cubicBezTo>
                      <a:pt x="151" y="11"/>
                      <a:pt x="145" y="6"/>
                      <a:pt x="143" y="5"/>
                    </a:cubicBezTo>
                    <a:cubicBezTo>
                      <a:pt x="135" y="0"/>
                      <a:pt x="132" y="17"/>
                      <a:pt x="121" y="9"/>
                    </a:cubicBezTo>
                    <a:cubicBezTo>
                      <a:pt x="117" y="6"/>
                      <a:pt x="113" y="0"/>
                      <a:pt x="106" y="2"/>
                    </a:cubicBezTo>
                    <a:cubicBezTo>
                      <a:pt x="103" y="4"/>
                      <a:pt x="102" y="10"/>
                      <a:pt x="98" y="10"/>
                    </a:cubicBezTo>
                    <a:cubicBezTo>
                      <a:pt x="91" y="11"/>
                      <a:pt x="88" y="0"/>
                      <a:pt x="81" y="9"/>
                    </a:cubicBezTo>
                    <a:cubicBezTo>
                      <a:pt x="76" y="16"/>
                      <a:pt x="81" y="21"/>
                      <a:pt x="72" y="22"/>
                    </a:cubicBezTo>
                    <a:cubicBezTo>
                      <a:pt x="65" y="23"/>
                      <a:pt x="67" y="18"/>
                      <a:pt x="66" y="26"/>
                    </a:cubicBezTo>
                    <a:cubicBezTo>
                      <a:pt x="66" y="31"/>
                      <a:pt x="69" y="37"/>
                      <a:pt x="62" y="40"/>
                    </a:cubicBezTo>
                    <a:cubicBezTo>
                      <a:pt x="56" y="42"/>
                      <a:pt x="47" y="33"/>
                      <a:pt x="42" y="38"/>
                    </a:cubicBezTo>
                    <a:cubicBezTo>
                      <a:pt x="38" y="41"/>
                      <a:pt x="40" y="50"/>
                      <a:pt x="40" y="54"/>
                    </a:cubicBezTo>
                    <a:cubicBezTo>
                      <a:pt x="28" y="50"/>
                      <a:pt x="28" y="58"/>
                      <a:pt x="26" y="68"/>
                    </a:cubicBezTo>
                    <a:cubicBezTo>
                      <a:pt x="25" y="71"/>
                      <a:pt x="23" y="69"/>
                      <a:pt x="23" y="74"/>
                    </a:cubicBezTo>
                    <a:cubicBezTo>
                      <a:pt x="23" y="78"/>
                      <a:pt x="27" y="82"/>
                      <a:pt x="28" y="86"/>
                    </a:cubicBezTo>
                    <a:cubicBezTo>
                      <a:pt x="25" y="86"/>
                      <a:pt x="21" y="87"/>
                      <a:pt x="19" y="88"/>
                    </a:cubicBezTo>
                    <a:cubicBezTo>
                      <a:pt x="16" y="90"/>
                      <a:pt x="15" y="94"/>
                      <a:pt x="14" y="96"/>
                    </a:cubicBezTo>
                    <a:cubicBezTo>
                      <a:pt x="10" y="99"/>
                      <a:pt x="0" y="97"/>
                      <a:pt x="1" y="106"/>
                    </a:cubicBezTo>
                    <a:cubicBezTo>
                      <a:pt x="2" y="110"/>
                      <a:pt x="7" y="110"/>
                      <a:pt x="8" y="114"/>
                    </a:cubicBezTo>
                    <a:cubicBezTo>
                      <a:pt x="8" y="117"/>
                      <a:pt x="5" y="119"/>
                      <a:pt x="6" y="121"/>
                    </a:cubicBezTo>
                    <a:cubicBezTo>
                      <a:pt x="6" y="130"/>
                      <a:pt x="19" y="132"/>
                      <a:pt x="24" y="138"/>
                    </a:cubicBezTo>
                    <a:cubicBezTo>
                      <a:pt x="20" y="141"/>
                      <a:pt x="27" y="148"/>
                      <a:pt x="29" y="151"/>
                    </a:cubicBezTo>
                    <a:cubicBezTo>
                      <a:pt x="31" y="140"/>
                      <a:pt x="36" y="145"/>
                      <a:pt x="42" y="149"/>
                    </a:cubicBezTo>
                    <a:cubicBezTo>
                      <a:pt x="50" y="154"/>
                      <a:pt x="46" y="146"/>
                      <a:pt x="52" y="142"/>
                    </a:cubicBezTo>
                    <a:cubicBezTo>
                      <a:pt x="55" y="140"/>
                      <a:pt x="64" y="137"/>
                      <a:pt x="66" y="139"/>
                    </a:cubicBezTo>
                    <a:cubicBezTo>
                      <a:pt x="68" y="140"/>
                      <a:pt x="70" y="148"/>
                      <a:pt x="71" y="150"/>
                    </a:cubicBezTo>
                    <a:cubicBezTo>
                      <a:pt x="77" y="161"/>
                      <a:pt x="70" y="152"/>
                      <a:pt x="67" y="158"/>
                    </a:cubicBezTo>
                    <a:cubicBezTo>
                      <a:pt x="65" y="156"/>
                      <a:pt x="58" y="155"/>
                      <a:pt x="57" y="159"/>
                    </a:cubicBezTo>
                    <a:cubicBezTo>
                      <a:pt x="56" y="162"/>
                      <a:pt x="61" y="163"/>
                      <a:pt x="63" y="164"/>
                    </a:cubicBezTo>
                    <a:cubicBezTo>
                      <a:pt x="65" y="167"/>
                      <a:pt x="70" y="169"/>
                      <a:pt x="66" y="173"/>
                    </a:cubicBezTo>
                    <a:cubicBezTo>
                      <a:pt x="62" y="177"/>
                      <a:pt x="57" y="173"/>
                      <a:pt x="53" y="177"/>
                    </a:cubicBezTo>
                    <a:cubicBezTo>
                      <a:pt x="41" y="189"/>
                      <a:pt x="69" y="186"/>
                      <a:pt x="74" y="184"/>
                    </a:cubicBezTo>
                    <a:cubicBezTo>
                      <a:pt x="80" y="182"/>
                      <a:pt x="77" y="174"/>
                      <a:pt x="83" y="174"/>
                    </a:cubicBezTo>
                    <a:cubicBezTo>
                      <a:pt x="88" y="173"/>
                      <a:pt x="91" y="179"/>
                      <a:pt x="95" y="180"/>
                    </a:cubicBezTo>
                    <a:cubicBezTo>
                      <a:pt x="98" y="181"/>
                      <a:pt x="107" y="180"/>
                      <a:pt x="109" y="178"/>
                    </a:cubicBezTo>
                    <a:cubicBezTo>
                      <a:pt x="113" y="176"/>
                      <a:pt x="112" y="177"/>
                      <a:pt x="111" y="173"/>
                    </a:cubicBezTo>
                    <a:cubicBezTo>
                      <a:pt x="111" y="167"/>
                      <a:pt x="105" y="158"/>
                      <a:pt x="114" y="155"/>
                    </a:cubicBezTo>
                    <a:cubicBezTo>
                      <a:pt x="117" y="154"/>
                      <a:pt x="116" y="154"/>
                      <a:pt x="119" y="157"/>
                    </a:cubicBezTo>
                    <a:cubicBezTo>
                      <a:pt x="120" y="159"/>
                      <a:pt x="120" y="162"/>
                      <a:pt x="121" y="164"/>
                    </a:cubicBezTo>
                    <a:cubicBezTo>
                      <a:pt x="122" y="166"/>
                      <a:pt x="124" y="167"/>
                      <a:pt x="124" y="169"/>
                    </a:cubicBezTo>
                    <a:cubicBezTo>
                      <a:pt x="126" y="172"/>
                      <a:pt x="123" y="176"/>
                      <a:pt x="124" y="180"/>
                    </a:cubicBezTo>
                    <a:cubicBezTo>
                      <a:pt x="126" y="185"/>
                      <a:pt x="127" y="185"/>
                      <a:pt x="127" y="191"/>
                    </a:cubicBezTo>
                    <a:cubicBezTo>
                      <a:pt x="136" y="191"/>
                      <a:pt x="134" y="200"/>
                      <a:pt x="135" y="206"/>
                    </a:cubicBezTo>
                    <a:cubicBezTo>
                      <a:pt x="135" y="218"/>
                      <a:pt x="143" y="230"/>
                      <a:pt x="151" y="239"/>
                    </a:cubicBezTo>
                    <a:cubicBezTo>
                      <a:pt x="162" y="250"/>
                      <a:pt x="160" y="268"/>
                      <a:pt x="155" y="281"/>
                    </a:cubicBezTo>
                    <a:cubicBezTo>
                      <a:pt x="153" y="287"/>
                      <a:pt x="152" y="286"/>
                      <a:pt x="146" y="287"/>
                    </a:cubicBezTo>
                    <a:cubicBezTo>
                      <a:pt x="137" y="290"/>
                      <a:pt x="127" y="296"/>
                      <a:pt x="122" y="303"/>
                    </a:cubicBezTo>
                    <a:cubicBezTo>
                      <a:pt x="134" y="298"/>
                      <a:pt x="153" y="302"/>
                      <a:pt x="167" y="303"/>
                    </a:cubicBezTo>
                    <a:cubicBezTo>
                      <a:pt x="180" y="303"/>
                      <a:pt x="192" y="300"/>
                      <a:pt x="205" y="298"/>
                    </a:cubicBezTo>
                    <a:cubicBezTo>
                      <a:pt x="200" y="294"/>
                      <a:pt x="190" y="291"/>
                      <a:pt x="185" y="285"/>
                    </a:cubicBezTo>
                    <a:cubicBezTo>
                      <a:pt x="182" y="280"/>
                      <a:pt x="182" y="272"/>
                      <a:pt x="180" y="266"/>
                    </a:cubicBezTo>
                    <a:cubicBezTo>
                      <a:pt x="177" y="259"/>
                      <a:pt x="174" y="252"/>
                      <a:pt x="175" y="244"/>
                    </a:cubicBezTo>
                    <a:cubicBezTo>
                      <a:pt x="176" y="240"/>
                      <a:pt x="181" y="237"/>
                      <a:pt x="182" y="234"/>
                    </a:cubicBezTo>
                    <a:cubicBezTo>
                      <a:pt x="183" y="231"/>
                      <a:pt x="181" y="228"/>
                      <a:pt x="181" y="225"/>
                    </a:cubicBezTo>
                    <a:cubicBezTo>
                      <a:pt x="180" y="217"/>
                      <a:pt x="185" y="215"/>
                      <a:pt x="189" y="210"/>
                    </a:cubicBezTo>
                    <a:cubicBezTo>
                      <a:pt x="195" y="204"/>
                      <a:pt x="195" y="202"/>
                      <a:pt x="203" y="199"/>
                    </a:cubicBezTo>
                    <a:cubicBezTo>
                      <a:pt x="208" y="198"/>
                      <a:pt x="210" y="198"/>
                      <a:pt x="212" y="194"/>
                    </a:cubicBezTo>
                    <a:cubicBezTo>
                      <a:pt x="214" y="192"/>
                      <a:pt x="213" y="189"/>
                      <a:pt x="216" y="188"/>
                    </a:cubicBezTo>
                    <a:cubicBezTo>
                      <a:pt x="217" y="187"/>
                      <a:pt x="222" y="188"/>
                      <a:pt x="224" y="187"/>
                    </a:cubicBezTo>
                    <a:cubicBezTo>
                      <a:pt x="227" y="187"/>
                      <a:pt x="230" y="184"/>
                      <a:pt x="233" y="184"/>
                    </a:cubicBezTo>
                    <a:cubicBezTo>
                      <a:pt x="242" y="184"/>
                      <a:pt x="244" y="193"/>
                      <a:pt x="249" y="197"/>
                    </a:cubicBezTo>
                    <a:cubicBezTo>
                      <a:pt x="253" y="184"/>
                      <a:pt x="262" y="199"/>
                      <a:pt x="270" y="197"/>
                    </a:cubicBezTo>
                    <a:cubicBezTo>
                      <a:pt x="282" y="194"/>
                      <a:pt x="275" y="175"/>
                      <a:pt x="284" y="170"/>
                    </a:cubicBezTo>
                    <a:cubicBezTo>
                      <a:pt x="291" y="166"/>
                      <a:pt x="300" y="188"/>
                      <a:pt x="310" y="179"/>
                    </a:cubicBezTo>
                    <a:cubicBezTo>
                      <a:pt x="314" y="176"/>
                      <a:pt x="314" y="166"/>
                      <a:pt x="315" y="161"/>
                    </a:cubicBezTo>
                    <a:cubicBezTo>
                      <a:pt x="315" y="155"/>
                      <a:pt x="318" y="149"/>
                      <a:pt x="318" y="142"/>
                    </a:cubicBezTo>
                    <a:cubicBezTo>
                      <a:pt x="319" y="133"/>
                      <a:pt x="317" y="117"/>
                      <a:pt x="309" y="112"/>
                    </a:cubicBezTo>
                    <a:close/>
                    <a:moveTo>
                      <a:pt x="119" y="137"/>
                    </a:moveTo>
                    <a:cubicBezTo>
                      <a:pt x="118" y="138"/>
                      <a:pt x="109" y="144"/>
                      <a:pt x="108" y="144"/>
                    </a:cubicBezTo>
                    <a:cubicBezTo>
                      <a:pt x="108" y="141"/>
                      <a:pt x="107" y="139"/>
                      <a:pt x="104" y="141"/>
                    </a:cubicBezTo>
                    <a:cubicBezTo>
                      <a:pt x="102" y="137"/>
                      <a:pt x="101" y="134"/>
                      <a:pt x="97" y="132"/>
                    </a:cubicBezTo>
                    <a:cubicBezTo>
                      <a:pt x="98" y="129"/>
                      <a:pt x="101" y="128"/>
                      <a:pt x="104" y="126"/>
                    </a:cubicBezTo>
                    <a:cubicBezTo>
                      <a:pt x="105" y="125"/>
                      <a:pt x="105" y="125"/>
                      <a:pt x="105" y="125"/>
                    </a:cubicBezTo>
                    <a:cubicBezTo>
                      <a:pt x="108" y="123"/>
                      <a:pt x="113" y="124"/>
                      <a:pt x="116" y="125"/>
                    </a:cubicBezTo>
                    <a:cubicBezTo>
                      <a:pt x="113" y="131"/>
                      <a:pt x="120" y="132"/>
                      <a:pt x="119" y="137"/>
                    </a:cubicBezTo>
                    <a:close/>
                    <a:moveTo>
                      <a:pt x="171" y="207"/>
                    </a:moveTo>
                    <a:cubicBezTo>
                      <a:pt x="168" y="212"/>
                      <a:pt x="169" y="225"/>
                      <a:pt x="164" y="229"/>
                    </a:cubicBezTo>
                    <a:cubicBezTo>
                      <a:pt x="157" y="222"/>
                      <a:pt x="154" y="210"/>
                      <a:pt x="150" y="200"/>
                    </a:cubicBezTo>
                    <a:cubicBezTo>
                      <a:pt x="146" y="191"/>
                      <a:pt x="139" y="180"/>
                      <a:pt x="142" y="170"/>
                    </a:cubicBezTo>
                    <a:cubicBezTo>
                      <a:pt x="143" y="173"/>
                      <a:pt x="149" y="181"/>
                      <a:pt x="151" y="174"/>
                    </a:cubicBezTo>
                    <a:cubicBezTo>
                      <a:pt x="156" y="186"/>
                      <a:pt x="157" y="166"/>
                      <a:pt x="157" y="166"/>
                    </a:cubicBezTo>
                    <a:cubicBezTo>
                      <a:pt x="159" y="163"/>
                      <a:pt x="162" y="163"/>
                      <a:pt x="164" y="166"/>
                    </a:cubicBezTo>
                    <a:cubicBezTo>
                      <a:pt x="165" y="168"/>
                      <a:pt x="163" y="173"/>
                      <a:pt x="163" y="175"/>
                    </a:cubicBezTo>
                    <a:cubicBezTo>
                      <a:pt x="163" y="179"/>
                      <a:pt x="163" y="182"/>
                      <a:pt x="167" y="183"/>
                    </a:cubicBezTo>
                    <a:cubicBezTo>
                      <a:pt x="173" y="185"/>
                      <a:pt x="170" y="181"/>
                      <a:pt x="173" y="178"/>
                    </a:cubicBezTo>
                    <a:cubicBezTo>
                      <a:pt x="176" y="175"/>
                      <a:pt x="185" y="169"/>
                      <a:pt x="191" y="171"/>
                    </a:cubicBezTo>
                    <a:cubicBezTo>
                      <a:pt x="185" y="183"/>
                      <a:pt x="178" y="195"/>
                      <a:pt x="171" y="207"/>
                    </a:cubicBezTo>
                    <a:close/>
                    <a:moveTo>
                      <a:pt x="242" y="157"/>
                    </a:moveTo>
                    <a:cubicBezTo>
                      <a:pt x="235" y="165"/>
                      <a:pt x="250" y="170"/>
                      <a:pt x="244" y="174"/>
                    </a:cubicBezTo>
                    <a:cubicBezTo>
                      <a:pt x="241" y="177"/>
                      <a:pt x="233" y="174"/>
                      <a:pt x="229" y="174"/>
                    </a:cubicBezTo>
                    <a:cubicBezTo>
                      <a:pt x="220" y="176"/>
                      <a:pt x="212" y="180"/>
                      <a:pt x="204" y="183"/>
                    </a:cubicBezTo>
                    <a:cubicBezTo>
                      <a:pt x="209" y="176"/>
                      <a:pt x="210" y="170"/>
                      <a:pt x="217" y="163"/>
                    </a:cubicBezTo>
                    <a:cubicBezTo>
                      <a:pt x="220" y="159"/>
                      <a:pt x="223" y="157"/>
                      <a:pt x="223" y="153"/>
                    </a:cubicBezTo>
                    <a:cubicBezTo>
                      <a:pt x="222" y="149"/>
                      <a:pt x="219" y="151"/>
                      <a:pt x="221" y="146"/>
                    </a:cubicBezTo>
                    <a:cubicBezTo>
                      <a:pt x="222" y="143"/>
                      <a:pt x="229" y="139"/>
                      <a:pt x="232" y="138"/>
                    </a:cubicBezTo>
                    <a:cubicBezTo>
                      <a:pt x="239" y="138"/>
                      <a:pt x="238" y="143"/>
                      <a:pt x="236" y="146"/>
                    </a:cubicBezTo>
                    <a:cubicBezTo>
                      <a:pt x="241" y="146"/>
                      <a:pt x="245" y="145"/>
                      <a:pt x="250" y="145"/>
                    </a:cubicBezTo>
                    <a:cubicBezTo>
                      <a:pt x="249" y="152"/>
                      <a:pt x="245" y="152"/>
                      <a:pt x="242" y="157"/>
                    </a:cubicBezTo>
                    <a:close/>
                    <a:moveTo>
                      <a:pt x="266" y="172"/>
                    </a:moveTo>
                    <a:cubicBezTo>
                      <a:pt x="262" y="174"/>
                      <a:pt x="262" y="173"/>
                      <a:pt x="258" y="170"/>
                    </a:cubicBezTo>
                    <a:cubicBezTo>
                      <a:pt x="253" y="166"/>
                      <a:pt x="253" y="164"/>
                      <a:pt x="259" y="159"/>
                    </a:cubicBezTo>
                    <a:cubicBezTo>
                      <a:pt x="261" y="157"/>
                      <a:pt x="264" y="157"/>
                      <a:pt x="267" y="157"/>
                    </a:cubicBezTo>
                    <a:cubicBezTo>
                      <a:pt x="262" y="161"/>
                      <a:pt x="277" y="167"/>
                      <a:pt x="266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" name="Google Shape;159;p8"/>
            <p:cNvGrpSpPr/>
            <p:nvPr/>
          </p:nvGrpSpPr>
          <p:grpSpPr>
            <a:xfrm>
              <a:off x="-156730" y="3680575"/>
              <a:ext cx="10074071" cy="1744175"/>
              <a:chOff x="-156730" y="3680575"/>
              <a:chExt cx="10074071" cy="1744175"/>
            </a:xfrm>
          </p:grpSpPr>
          <p:grpSp>
            <p:nvGrpSpPr>
              <p:cNvPr id="160" name="Google Shape;160;p8"/>
              <p:cNvGrpSpPr/>
              <p:nvPr/>
            </p:nvGrpSpPr>
            <p:grpSpPr>
              <a:xfrm flipH="1">
                <a:off x="-156730" y="3680575"/>
                <a:ext cx="10074071" cy="1744175"/>
                <a:chOff x="-840759" y="3531675"/>
                <a:chExt cx="10074071" cy="1744175"/>
              </a:xfrm>
            </p:grpSpPr>
            <p:sp>
              <p:nvSpPr>
                <p:cNvPr id="161" name="Google Shape;161;p8"/>
                <p:cNvSpPr/>
                <p:nvPr/>
              </p:nvSpPr>
              <p:spPr>
                <a:xfrm flipH="1">
                  <a:off x="-89313" y="4275225"/>
                  <a:ext cx="9322625" cy="100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5" h="112" extrusionOk="0">
                      <a:moveTo>
                        <a:pt x="781" y="11"/>
                      </a:moveTo>
                      <a:cubicBezTo>
                        <a:pt x="787" y="13"/>
                        <a:pt x="794" y="16"/>
                        <a:pt x="800" y="17"/>
                      </a:cubicBezTo>
                      <a:cubicBezTo>
                        <a:pt x="805" y="17"/>
                        <a:pt x="810" y="17"/>
                        <a:pt x="815" y="18"/>
                      </a:cubicBezTo>
                      <a:cubicBezTo>
                        <a:pt x="829" y="20"/>
                        <a:pt x="843" y="22"/>
                        <a:pt x="857" y="18"/>
                      </a:cubicBezTo>
                      <a:cubicBezTo>
                        <a:pt x="862" y="17"/>
                        <a:pt x="868" y="15"/>
                        <a:pt x="873" y="14"/>
                      </a:cubicBezTo>
                      <a:cubicBezTo>
                        <a:pt x="880" y="14"/>
                        <a:pt x="886" y="15"/>
                        <a:pt x="893" y="15"/>
                      </a:cubicBezTo>
                      <a:cubicBezTo>
                        <a:pt x="902" y="14"/>
                        <a:pt x="913" y="9"/>
                        <a:pt x="922" y="10"/>
                      </a:cubicBezTo>
                      <a:cubicBezTo>
                        <a:pt x="928" y="11"/>
                        <a:pt x="937" y="13"/>
                        <a:pt x="942" y="15"/>
                      </a:cubicBezTo>
                      <a:cubicBezTo>
                        <a:pt x="950" y="17"/>
                        <a:pt x="955" y="17"/>
                        <a:pt x="963" y="17"/>
                      </a:cubicBezTo>
                      <a:cubicBezTo>
                        <a:pt x="970" y="18"/>
                        <a:pt x="976" y="16"/>
                        <a:pt x="983" y="17"/>
                      </a:cubicBezTo>
                      <a:cubicBezTo>
                        <a:pt x="989" y="18"/>
                        <a:pt x="994" y="18"/>
                        <a:pt x="1000" y="18"/>
                      </a:cubicBezTo>
                      <a:cubicBezTo>
                        <a:pt x="1015" y="18"/>
                        <a:pt x="1029" y="18"/>
                        <a:pt x="1043" y="18"/>
                      </a:cubicBezTo>
                      <a:cubicBezTo>
                        <a:pt x="1043" y="18"/>
                        <a:pt x="1045" y="18"/>
                        <a:pt x="1045" y="18"/>
                      </a:cubicBezTo>
                      <a:cubicBezTo>
                        <a:pt x="1045" y="18"/>
                        <a:pt x="1045" y="112"/>
                        <a:pt x="1045" y="112"/>
                      </a:cubicBezTo>
                      <a:cubicBezTo>
                        <a:pt x="0" y="112"/>
                        <a:pt x="0" y="112"/>
                        <a:pt x="0" y="112"/>
                      </a:cubicBezTo>
                      <a:cubicBezTo>
                        <a:pt x="0" y="112"/>
                        <a:pt x="0" y="18"/>
                        <a:pt x="0" y="18"/>
                      </a:cubicBezTo>
                      <a:cubicBezTo>
                        <a:pt x="0" y="16"/>
                        <a:pt x="41" y="21"/>
                        <a:pt x="44" y="22"/>
                      </a:cubicBezTo>
                      <a:cubicBezTo>
                        <a:pt x="55" y="22"/>
                        <a:pt x="66" y="20"/>
                        <a:pt x="77" y="17"/>
                      </a:cubicBezTo>
                      <a:cubicBezTo>
                        <a:pt x="87" y="15"/>
                        <a:pt x="97" y="13"/>
                        <a:pt x="107" y="12"/>
                      </a:cubicBezTo>
                      <a:cubicBezTo>
                        <a:pt x="114" y="11"/>
                        <a:pt x="120" y="13"/>
                        <a:pt x="127" y="12"/>
                      </a:cubicBezTo>
                      <a:cubicBezTo>
                        <a:pt x="136" y="11"/>
                        <a:pt x="144" y="8"/>
                        <a:pt x="153" y="7"/>
                      </a:cubicBezTo>
                      <a:cubicBezTo>
                        <a:pt x="164" y="7"/>
                        <a:pt x="174" y="10"/>
                        <a:pt x="184" y="10"/>
                      </a:cubicBezTo>
                      <a:cubicBezTo>
                        <a:pt x="193" y="10"/>
                        <a:pt x="202" y="12"/>
                        <a:pt x="211" y="12"/>
                      </a:cubicBezTo>
                      <a:cubicBezTo>
                        <a:pt x="216" y="12"/>
                        <a:pt x="216" y="12"/>
                        <a:pt x="219" y="15"/>
                      </a:cubicBezTo>
                      <a:cubicBezTo>
                        <a:pt x="223" y="18"/>
                        <a:pt x="226" y="18"/>
                        <a:pt x="231" y="17"/>
                      </a:cubicBezTo>
                      <a:cubicBezTo>
                        <a:pt x="239" y="16"/>
                        <a:pt x="247" y="18"/>
                        <a:pt x="256" y="17"/>
                      </a:cubicBezTo>
                      <a:cubicBezTo>
                        <a:pt x="265" y="15"/>
                        <a:pt x="276" y="17"/>
                        <a:pt x="286" y="16"/>
                      </a:cubicBezTo>
                      <a:cubicBezTo>
                        <a:pt x="300" y="16"/>
                        <a:pt x="313" y="16"/>
                        <a:pt x="327" y="11"/>
                      </a:cubicBezTo>
                      <a:cubicBezTo>
                        <a:pt x="337" y="7"/>
                        <a:pt x="348" y="2"/>
                        <a:pt x="359" y="1"/>
                      </a:cubicBezTo>
                      <a:cubicBezTo>
                        <a:pt x="367" y="0"/>
                        <a:pt x="374" y="6"/>
                        <a:pt x="382" y="8"/>
                      </a:cubicBezTo>
                      <a:cubicBezTo>
                        <a:pt x="391" y="10"/>
                        <a:pt x="401" y="11"/>
                        <a:pt x="411" y="12"/>
                      </a:cubicBezTo>
                      <a:cubicBezTo>
                        <a:pt x="419" y="13"/>
                        <a:pt x="426" y="17"/>
                        <a:pt x="434" y="17"/>
                      </a:cubicBezTo>
                      <a:cubicBezTo>
                        <a:pt x="442" y="17"/>
                        <a:pt x="450" y="21"/>
                        <a:pt x="458" y="21"/>
                      </a:cubicBezTo>
                      <a:cubicBezTo>
                        <a:pt x="463" y="20"/>
                        <a:pt x="466" y="19"/>
                        <a:pt x="471" y="19"/>
                      </a:cubicBezTo>
                      <a:cubicBezTo>
                        <a:pt x="475" y="20"/>
                        <a:pt x="479" y="21"/>
                        <a:pt x="484" y="21"/>
                      </a:cubicBezTo>
                      <a:cubicBezTo>
                        <a:pt x="490" y="21"/>
                        <a:pt x="495" y="19"/>
                        <a:pt x="502" y="19"/>
                      </a:cubicBezTo>
                      <a:cubicBezTo>
                        <a:pt x="508" y="20"/>
                        <a:pt x="514" y="21"/>
                        <a:pt x="521" y="19"/>
                      </a:cubicBezTo>
                      <a:cubicBezTo>
                        <a:pt x="525" y="19"/>
                        <a:pt x="530" y="17"/>
                        <a:pt x="534" y="16"/>
                      </a:cubicBezTo>
                      <a:cubicBezTo>
                        <a:pt x="545" y="15"/>
                        <a:pt x="556" y="20"/>
                        <a:pt x="568" y="19"/>
                      </a:cubicBezTo>
                      <a:cubicBezTo>
                        <a:pt x="586" y="18"/>
                        <a:pt x="603" y="15"/>
                        <a:pt x="622" y="16"/>
                      </a:cubicBezTo>
                      <a:cubicBezTo>
                        <a:pt x="636" y="17"/>
                        <a:pt x="650" y="15"/>
                        <a:pt x="664" y="14"/>
                      </a:cubicBezTo>
                      <a:cubicBezTo>
                        <a:pt x="670" y="13"/>
                        <a:pt x="674" y="15"/>
                        <a:pt x="680" y="18"/>
                      </a:cubicBezTo>
                      <a:cubicBezTo>
                        <a:pt x="685" y="20"/>
                        <a:pt x="690" y="19"/>
                        <a:pt x="695" y="19"/>
                      </a:cubicBezTo>
                      <a:cubicBezTo>
                        <a:pt x="701" y="18"/>
                        <a:pt x="707" y="17"/>
                        <a:pt x="713" y="17"/>
                      </a:cubicBezTo>
                      <a:cubicBezTo>
                        <a:pt x="717" y="18"/>
                        <a:pt x="722" y="19"/>
                        <a:pt x="726" y="19"/>
                      </a:cubicBezTo>
                      <a:cubicBezTo>
                        <a:pt x="737" y="18"/>
                        <a:pt x="747" y="14"/>
                        <a:pt x="757" y="13"/>
                      </a:cubicBezTo>
                      <a:cubicBezTo>
                        <a:pt x="765" y="12"/>
                        <a:pt x="774" y="8"/>
                        <a:pt x="781" y="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p8"/>
                <p:cNvSpPr/>
                <p:nvPr/>
              </p:nvSpPr>
              <p:spPr>
                <a:xfrm flipH="1">
                  <a:off x="-840759" y="3531675"/>
                  <a:ext cx="1411864" cy="11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" h="128" extrusionOk="0">
                      <a:moveTo>
                        <a:pt x="156" y="114"/>
                      </a:moveTo>
                      <a:cubicBezTo>
                        <a:pt x="154" y="110"/>
                        <a:pt x="154" y="106"/>
                        <a:pt x="153" y="102"/>
                      </a:cubicBezTo>
                      <a:cubicBezTo>
                        <a:pt x="153" y="99"/>
                        <a:pt x="154" y="96"/>
                        <a:pt x="153" y="93"/>
                      </a:cubicBezTo>
                      <a:cubicBezTo>
                        <a:pt x="153" y="91"/>
                        <a:pt x="151" y="89"/>
                        <a:pt x="150" y="86"/>
                      </a:cubicBezTo>
                      <a:cubicBezTo>
                        <a:pt x="149" y="81"/>
                        <a:pt x="151" y="78"/>
                        <a:pt x="153" y="74"/>
                      </a:cubicBezTo>
                      <a:cubicBezTo>
                        <a:pt x="154" y="69"/>
                        <a:pt x="155" y="64"/>
                        <a:pt x="154" y="59"/>
                      </a:cubicBezTo>
                      <a:cubicBezTo>
                        <a:pt x="152" y="53"/>
                        <a:pt x="150" y="48"/>
                        <a:pt x="147" y="43"/>
                      </a:cubicBezTo>
                      <a:cubicBezTo>
                        <a:pt x="152" y="42"/>
                        <a:pt x="156" y="39"/>
                        <a:pt x="156" y="36"/>
                      </a:cubicBezTo>
                      <a:cubicBezTo>
                        <a:pt x="156" y="31"/>
                        <a:pt x="151" y="26"/>
                        <a:pt x="147" y="27"/>
                      </a:cubicBezTo>
                      <a:cubicBezTo>
                        <a:pt x="147" y="29"/>
                        <a:pt x="149" y="32"/>
                        <a:pt x="148" y="35"/>
                      </a:cubicBezTo>
                      <a:cubicBezTo>
                        <a:pt x="147" y="36"/>
                        <a:pt x="145" y="36"/>
                        <a:pt x="144" y="37"/>
                      </a:cubicBezTo>
                      <a:cubicBezTo>
                        <a:pt x="143" y="34"/>
                        <a:pt x="142" y="33"/>
                        <a:pt x="137" y="33"/>
                      </a:cubicBezTo>
                      <a:cubicBezTo>
                        <a:pt x="130" y="32"/>
                        <a:pt x="124" y="31"/>
                        <a:pt x="117" y="31"/>
                      </a:cubicBezTo>
                      <a:cubicBezTo>
                        <a:pt x="106" y="32"/>
                        <a:pt x="94" y="35"/>
                        <a:pt x="83" y="32"/>
                      </a:cubicBezTo>
                      <a:cubicBezTo>
                        <a:pt x="78" y="31"/>
                        <a:pt x="74" y="30"/>
                        <a:pt x="69" y="29"/>
                      </a:cubicBezTo>
                      <a:cubicBezTo>
                        <a:pt x="64" y="29"/>
                        <a:pt x="58" y="29"/>
                        <a:pt x="53" y="29"/>
                      </a:cubicBezTo>
                      <a:cubicBezTo>
                        <a:pt x="48" y="28"/>
                        <a:pt x="44" y="29"/>
                        <a:pt x="39" y="27"/>
                      </a:cubicBezTo>
                      <a:cubicBezTo>
                        <a:pt x="36" y="26"/>
                        <a:pt x="32" y="25"/>
                        <a:pt x="30" y="23"/>
                      </a:cubicBezTo>
                      <a:cubicBezTo>
                        <a:pt x="28" y="21"/>
                        <a:pt x="28" y="17"/>
                        <a:pt x="29" y="15"/>
                      </a:cubicBezTo>
                      <a:cubicBezTo>
                        <a:pt x="30" y="14"/>
                        <a:pt x="32" y="13"/>
                        <a:pt x="33" y="12"/>
                      </a:cubicBezTo>
                      <a:cubicBezTo>
                        <a:pt x="34" y="10"/>
                        <a:pt x="35" y="9"/>
                        <a:pt x="37" y="8"/>
                      </a:cubicBezTo>
                      <a:cubicBezTo>
                        <a:pt x="37" y="8"/>
                        <a:pt x="38" y="7"/>
                        <a:pt x="38" y="7"/>
                      </a:cubicBezTo>
                      <a:cubicBezTo>
                        <a:pt x="38" y="5"/>
                        <a:pt x="33" y="7"/>
                        <a:pt x="33" y="8"/>
                      </a:cubicBezTo>
                      <a:cubicBezTo>
                        <a:pt x="30" y="9"/>
                        <a:pt x="28" y="10"/>
                        <a:pt x="26" y="13"/>
                      </a:cubicBezTo>
                      <a:cubicBezTo>
                        <a:pt x="24" y="14"/>
                        <a:pt x="24" y="16"/>
                        <a:pt x="22" y="17"/>
                      </a:cubicBezTo>
                      <a:cubicBezTo>
                        <a:pt x="20" y="19"/>
                        <a:pt x="20" y="17"/>
                        <a:pt x="20" y="15"/>
                      </a:cubicBezTo>
                      <a:cubicBezTo>
                        <a:pt x="20" y="13"/>
                        <a:pt x="20" y="10"/>
                        <a:pt x="21" y="8"/>
                      </a:cubicBezTo>
                      <a:cubicBezTo>
                        <a:pt x="21" y="6"/>
                        <a:pt x="21" y="2"/>
                        <a:pt x="20" y="0"/>
                      </a:cubicBezTo>
                      <a:cubicBezTo>
                        <a:pt x="18" y="0"/>
                        <a:pt x="16" y="7"/>
                        <a:pt x="16" y="9"/>
                      </a:cubicBezTo>
                      <a:cubicBezTo>
                        <a:pt x="15" y="11"/>
                        <a:pt x="15" y="13"/>
                        <a:pt x="15" y="16"/>
                      </a:cubicBezTo>
                      <a:cubicBezTo>
                        <a:pt x="14" y="19"/>
                        <a:pt x="15" y="24"/>
                        <a:pt x="11" y="25"/>
                      </a:cubicBezTo>
                      <a:cubicBezTo>
                        <a:pt x="9" y="26"/>
                        <a:pt x="6" y="27"/>
                        <a:pt x="4" y="27"/>
                      </a:cubicBezTo>
                      <a:cubicBezTo>
                        <a:pt x="6" y="29"/>
                        <a:pt x="8" y="29"/>
                        <a:pt x="8" y="31"/>
                      </a:cubicBezTo>
                      <a:cubicBezTo>
                        <a:pt x="8" y="34"/>
                        <a:pt x="7" y="37"/>
                        <a:pt x="6" y="39"/>
                      </a:cubicBezTo>
                      <a:cubicBezTo>
                        <a:pt x="5" y="42"/>
                        <a:pt x="3" y="44"/>
                        <a:pt x="1" y="46"/>
                      </a:cubicBezTo>
                      <a:cubicBezTo>
                        <a:pt x="0" y="48"/>
                        <a:pt x="1" y="50"/>
                        <a:pt x="0" y="53"/>
                      </a:cubicBezTo>
                      <a:cubicBezTo>
                        <a:pt x="1" y="54"/>
                        <a:pt x="3" y="57"/>
                        <a:pt x="4" y="57"/>
                      </a:cubicBezTo>
                      <a:cubicBezTo>
                        <a:pt x="6" y="58"/>
                        <a:pt x="10" y="56"/>
                        <a:pt x="11" y="57"/>
                      </a:cubicBezTo>
                      <a:cubicBezTo>
                        <a:pt x="13" y="58"/>
                        <a:pt x="12" y="62"/>
                        <a:pt x="12" y="63"/>
                      </a:cubicBezTo>
                      <a:cubicBezTo>
                        <a:pt x="14" y="66"/>
                        <a:pt x="16" y="68"/>
                        <a:pt x="18" y="71"/>
                      </a:cubicBezTo>
                      <a:cubicBezTo>
                        <a:pt x="18" y="67"/>
                        <a:pt x="22" y="65"/>
                        <a:pt x="22" y="60"/>
                      </a:cubicBezTo>
                      <a:cubicBezTo>
                        <a:pt x="23" y="57"/>
                        <a:pt x="21" y="54"/>
                        <a:pt x="22" y="51"/>
                      </a:cubicBezTo>
                      <a:cubicBezTo>
                        <a:pt x="24" y="52"/>
                        <a:pt x="27" y="51"/>
                        <a:pt x="29" y="51"/>
                      </a:cubicBezTo>
                      <a:cubicBezTo>
                        <a:pt x="33" y="53"/>
                        <a:pt x="35" y="55"/>
                        <a:pt x="38" y="58"/>
                      </a:cubicBezTo>
                      <a:cubicBezTo>
                        <a:pt x="41" y="60"/>
                        <a:pt x="42" y="63"/>
                        <a:pt x="44" y="66"/>
                      </a:cubicBezTo>
                      <a:cubicBezTo>
                        <a:pt x="46" y="68"/>
                        <a:pt x="49" y="70"/>
                        <a:pt x="51" y="73"/>
                      </a:cubicBezTo>
                      <a:cubicBezTo>
                        <a:pt x="54" y="75"/>
                        <a:pt x="55" y="79"/>
                        <a:pt x="57" y="82"/>
                      </a:cubicBezTo>
                      <a:cubicBezTo>
                        <a:pt x="58" y="84"/>
                        <a:pt x="60" y="86"/>
                        <a:pt x="62" y="87"/>
                      </a:cubicBezTo>
                      <a:cubicBezTo>
                        <a:pt x="63" y="87"/>
                        <a:pt x="64" y="87"/>
                        <a:pt x="65" y="88"/>
                      </a:cubicBezTo>
                      <a:cubicBezTo>
                        <a:pt x="72" y="94"/>
                        <a:pt x="72" y="107"/>
                        <a:pt x="70" y="114"/>
                      </a:cubicBezTo>
                      <a:cubicBezTo>
                        <a:pt x="69" y="117"/>
                        <a:pt x="63" y="123"/>
                        <a:pt x="64" y="125"/>
                      </a:cubicBezTo>
                      <a:cubicBezTo>
                        <a:pt x="65" y="128"/>
                        <a:pt x="72" y="125"/>
                        <a:pt x="74" y="126"/>
                      </a:cubicBezTo>
                      <a:cubicBezTo>
                        <a:pt x="76" y="123"/>
                        <a:pt x="76" y="120"/>
                        <a:pt x="79" y="117"/>
                      </a:cubicBezTo>
                      <a:cubicBezTo>
                        <a:pt x="83" y="113"/>
                        <a:pt x="80" y="109"/>
                        <a:pt x="79" y="104"/>
                      </a:cubicBezTo>
                      <a:cubicBezTo>
                        <a:pt x="79" y="101"/>
                        <a:pt x="79" y="98"/>
                        <a:pt x="79" y="96"/>
                      </a:cubicBezTo>
                      <a:cubicBezTo>
                        <a:pt x="79" y="94"/>
                        <a:pt x="79" y="88"/>
                        <a:pt x="80" y="87"/>
                      </a:cubicBezTo>
                      <a:cubicBezTo>
                        <a:pt x="82" y="86"/>
                        <a:pt x="88" y="89"/>
                        <a:pt x="89" y="89"/>
                      </a:cubicBezTo>
                      <a:cubicBezTo>
                        <a:pt x="93" y="90"/>
                        <a:pt x="96" y="91"/>
                        <a:pt x="100" y="91"/>
                      </a:cubicBezTo>
                      <a:cubicBezTo>
                        <a:pt x="105" y="91"/>
                        <a:pt x="110" y="91"/>
                        <a:pt x="115" y="90"/>
                      </a:cubicBezTo>
                      <a:cubicBezTo>
                        <a:pt x="119" y="89"/>
                        <a:pt x="123" y="87"/>
                        <a:pt x="126" y="84"/>
                      </a:cubicBezTo>
                      <a:cubicBezTo>
                        <a:pt x="127" y="88"/>
                        <a:pt x="128" y="92"/>
                        <a:pt x="130" y="95"/>
                      </a:cubicBezTo>
                      <a:cubicBezTo>
                        <a:pt x="131" y="97"/>
                        <a:pt x="133" y="98"/>
                        <a:pt x="135" y="100"/>
                      </a:cubicBezTo>
                      <a:cubicBezTo>
                        <a:pt x="137" y="103"/>
                        <a:pt x="136" y="111"/>
                        <a:pt x="135" y="115"/>
                      </a:cubicBezTo>
                      <a:cubicBezTo>
                        <a:pt x="134" y="119"/>
                        <a:pt x="129" y="121"/>
                        <a:pt x="127" y="125"/>
                      </a:cubicBezTo>
                      <a:cubicBezTo>
                        <a:pt x="126" y="128"/>
                        <a:pt x="130" y="127"/>
                        <a:pt x="132" y="127"/>
                      </a:cubicBezTo>
                      <a:cubicBezTo>
                        <a:pt x="135" y="127"/>
                        <a:pt x="136" y="128"/>
                        <a:pt x="138" y="126"/>
                      </a:cubicBezTo>
                      <a:cubicBezTo>
                        <a:pt x="140" y="123"/>
                        <a:pt x="142" y="121"/>
                        <a:pt x="143" y="118"/>
                      </a:cubicBezTo>
                      <a:cubicBezTo>
                        <a:pt x="143" y="115"/>
                        <a:pt x="141" y="111"/>
                        <a:pt x="144" y="108"/>
                      </a:cubicBezTo>
                      <a:cubicBezTo>
                        <a:pt x="145" y="110"/>
                        <a:pt x="147" y="115"/>
                        <a:pt x="147" y="117"/>
                      </a:cubicBezTo>
                      <a:cubicBezTo>
                        <a:pt x="147" y="121"/>
                        <a:pt x="143" y="123"/>
                        <a:pt x="143" y="126"/>
                      </a:cubicBezTo>
                      <a:cubicBezTo>
                        <a:pt x="142" y="128"/>
                        <a:pt x="144" y="128"/>
                        <a:pt x="146" y="128"/>
                      </a:cubicBezTo>
                      <a:cubicBezTo>
                        <a:pt x="151" y="128"/>
                        <a:pt x="151" y="127"/>
                        <a:pt x="153" y="123"/>
                      </a:cubicBezTo>
                      <a:cubicBezTo>
                        <a:pt x="157" y="119"/>
                        <a:pt x="158" y="119"/>
                        <a:pt x="156" y="11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3" name="Google Shape;163;p8"/>
              <p:cNvSpPr/>
              <p:nvPr/>
            </p:nvSpPr>
            <p:spPr>
              <a:xfrm flipH="1">
                <a:off x="-34317" y="4272311"/>
                <a:ext cx="685627" cy="379073"/>
              </a:xfrm>
              <a:custGeom>
                <a:avLst/>
                <a:gdLst/>
                <a:ahLst/>
                <a:cxnLst/>
                <a:rect l="l" t="t" r="r" b="b"/>
                <a:pathLst>
                  <a:path w="89" h="49" extrusionOk="0">
                    <a:moveTo>
                      <a:pt x="1" y="48"/>
                    </a:moveTo>
                    <a:cubicBezTo>
                      <a:pt x="0" y="44"/>
                      <a:pt x="0" y="38"/>
                      <a:pt x="6" y="37"/>
                    </a:cubicBezTo>
                    <a:cubicBezTo>
                      <a:pt x="4" y="33"/>
                      <a:pt x="2" y="10"/>
                      <a:pt x="8" y="12"/>
                    </a:cubicBezTo>
                    <a:cubicBezTo>
                      <a:pt x="9" y="10"/>
                      <a:pt x="8" y="2"/>
                      <a:pt x="12" y="1"/>
                    </a:cubicBezTo>
                    <a:cubicBezTo>
                      <a:pt x="16" y="0"/>
                      <a:pt x="18" y="7"/>
                      <a:pt x="18" y="10"/>
                    </a:cubicBezTo>
                    <a:cubicBezTo>
                      <a:pt x="23" y="7"/>
                      <a:pt x="23" y="14"/>
                      <a:pt x="22" y="18"/>
                    </a:cubicBezTo>
                    <a:cubicBezTo>
                      <a:pt x="26" y="18"/>
                      <a:pt x="24" y="22"/>
                      <a:pt x="27" y="23"/>
                    </a:cubicBezTo>
                    <a:cubicBezTo>
                      <a:pt x="30" y="23"/>
                      <a:pt x="31" y="18"/>
                      <a:pt x="34" y="22"/>
                    </a:cubicBezTo>
                    <a:cubicBezTo>
                      <a:pt x="34" y="15"/>
                      <a:pt x="41" y="15"/>
                      <a:pt x="40" y="21"/>
                    </a:cubicBezTo>
                    <a:cubicBezTo>
                      <a:pt x="43" y="16"/>
                      <a:pt x="48" y="22"/>
                      <a:pt x="45" y="26"/>
                    </a:cubicBezTo>
                    <a:cubicBezTo>
                      <a:pt x="48" y="27"/>
                      <a:pt x="48" y="30"/>
                      <a:pt x="48" y="32"/>
                    </a:cubicBezTo>
                    <a:cubicBezTo>
                      <a:pt x="50" y="32"/>
                      <a:pt x="53" y="33"/>
                      <a:pt x="54" y="34"/>
                    </a:cubicBezTo>
                    <a:cubicBezTo>
                      <a:pt x="57" y="33"/>
                      <a:pt x="59" y="31"/>
                      <a:pt x="62" y="30"/>
                    </a:cubicBezTo>
                    <a:cubicBezTo>
                      <a:pt x="62" y="31"/>
                      <a:pt x="62" y="32"/>
                      <a:pt x="62" y="32"/>
                    </a:cubicBezTo>
                    <a:cubicBezTo>
                      <a:pt x="65" y="32"/>
                      <a:pt x="66" y="30"/>
                      <a:pt x="69" y="30"/>
                    </a:cubicBezTo>
                    <a:cubicBezTo>
                      <a:pt x="70" y="30"/>
                      <a:pt x="73" y="32"/>
                      <a:pt x="74" y="32"/>
                    </a:cubicBezTo>
                    <a:cubicBezTo>
                      <a:pt x="75" y="27"/>
                      <a:pt x="82" y="33"/>
                      <a:pt x="80" y="38"/>
                    </a:cubicBezTo>
                    <a:cubicBezTo>
                      <a:pt x="84" y="30"/>
                      <a:pt x="89" y="43"/>
                      <a:pt x="86" y="49"/>
                    </a:cubicBezTo>
                    <a:cubicBezTo>
                      <a:pt x="85" y="48"/>
                      <a:pt x="86" y="48"/>
                      <a:pt x="85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4" name="Google Shape;164;p8"/>
          <p:cNvGrpSpPr/>
          <p:nvPr/>
        </p:nvGrpSpPr>
        <p:grpSpPr>
          <a:xfrm>
            <a:off x="-528106" y="-291000"/>
            <a:ext cx="9869066" cy="1068000"/>
            <a:chOff x="-298775" y="-291000"/>
            <a:chExt cx="9869066" cy="1068000"/>
          </a:xfrm>
        </p:grpSpPr>
        <p:sp>
          <p:nvSpPr>
            <p:cNvPr id="165" name="Google Shape;165;p8"/>
            <p:cNvSpPr/>
            <p:nvPr/>
          </p:nvSpPr>
          <p:spPr>
            <a:xfrm>
              <a:off x="-298775" y="-2910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453566" y="365575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70" name="Google Shape;170;p9"/>
          <p:cNvGrpSpPr/>
          <p:nvPr/>
        </p:nvGrpSpPr>
        <p:grpSpPr>
          <a:xfrm flipH="1">
            <a:off x="-1760502" y="1116809"/>
            <a:ext cx="11978162" cy="5463979"/>
            <a:chOff x="-1081577" y="1116809"/>
            <a:chExt cx="11978162" cy="5463979"/>
          </a:xfrm>
        </p:grpSpPr>
        <p:grpSp>
          <p:nvGrpSpPr>
            <p:cNvPr id="171" name="Google Shape;171;p9"/>
            <p:cNvGrpSpPr/>
            <p:nvPr/>
          </p:nvGrpSpPr>
          <p:grpSpPr>
            <a:xfrm>
              <a:off x="-1081577" y="1116809"/>
              <a:ext cx="11978162" cy="4487804"/>
              <a:chOff x="-1081577" y="1116809"/>
              <a:chExt cx="11978162" cy="4487804"/>
            </a:xfrm>
          </p:grpSpPr>
          <p:sp>
            <p:nvSpPr>
              <p:cNvPr id="172" name="Google Shape;172;p9"/>
              <p:cNvSpPr/>
              <p:nvPr/>
            </p:nvSpPr>
            <p:spPr>
              <a:xfrm>
                <a:off x="-329741" y="1925387"/>
                <a:ext cx="312083" cy="307354"/>
              </a:xfrm>
              <a:custGeom>
                <a:avLst/>
                <a:gdLst/>
                <a:ahLst/>
                <a:cxnLst/>
                <a:rect l="l" t="t" r="r" b="b"/>
                <a:pathLst>
                  <a:path w="28" h="28" extrusionOk="0">
                    <a:moveTo>
                      <a:pt x="14" y="0"/>
                    </a:move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4" y="28"/>
                    </a:cubicBezTo>
                    <a:cubicBezTo>
                      <a:pt x="21" y="28"/>
                      <a:pt x="28" y="22"/>
                      <a:pt x="28" y="14"/>
                    </a:cubicBezTo>
                    <a:cubicBezTo>
                      <a:pt x="28" y="6"/>
                      <a:pt x="21" y="0"/>
                      <a:pt x="14" y="0"/>
                    </a:cubicBezTo>
                    <a:close/>
                    <a:moveTo>
                      <a:pt x="14" y="25"/>
                    </a:moveTo>
                    <a:cubicBezTo>
                      <a:pt x="7" y="25"/>
                      <a:pt x="2" y="20"/>
                      <a:pt x="2" y="14"/>
                    </a:cubicBezTo>
                    <a:cubicBezTo>
                      <a:pt x="2" y="8"/>
                      <a:pt x="7" y="3"/>
                      <a:pt x="14" y="3"/>
                    </a:cubicBezTo>
                    <a:cubicBezTo>
                      <a:pt x="20" y="3"/>
                      <a:pt x="25" y="8"/>
                      <a:pt x="25" y="14"/>
                    </a:cubicBezTo>
                    <a:cubicBezTo>
                      <a:pt x="25" y="20"/>
                      <a:pt x="20" y="25"/>
                      <a:pt x="14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9"/>
              <p:cNvSpPr/>
              <p:nvPr/>
            </p:nvSpPr>
            <p:spPr>
              <a:xfrm>
                <a:off x="-150057" y="1116809"/>
                <a:ext cx="241155" cy="841678"/>
              </a:xfrm>
              <a:custGeom>
                <a:avLst/>
                <a:gdLst/>
                <a:ahLst/>
                <a:cxnLst/>
                <a:rect l="l" t="t" r="r" b="b"/>
                <a:pathLst>
                  <a:path w="22" h="76" extrusionOk="0">
                    <a:moveTo>
                      <a:pt x="0" y="76"/>
                    </a:moveTo>
                    <a:cubicBezTo>
                      <a:pt x="0" y="76"/>
                      <a:pt x="1" y="76"/>
                      <a:pt x="1" y="76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2" y="64"/>
                      <a:pt x="2" y="64"/>
                      <a:pt x="2" y="64"/>
                    </a:cubicBezTo>
                    <a:lnTo>
                      <a:pt x="0" y="7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9"/>
              <p:cNvSpPr/>
              <p:nvPr/>
            </p:nvSpPr>
            <p:spPr>
              <a:xfrm>
                <a:off x="-603995" y="1258665"/>
                <a:ext cx="406653" cy="699822"/>
              </a:xfrm>
              <a:custGeom>
                <a:avLst/>
                <a:gdLst/>
                <a:ahLst/>
                <a:cxnLst/>
                <a:rect l="l" t="t" r="r" b="b"/>
                <a:pathLst>
                  <a:path w="37" h="63" extrusionOk="0">
                    <a:moveTo>
                      <a:pt x="32" y="56"/>
                    </a:moveTo>
                    <a:cubicBezTo>
                      <a:pt x="35" y="63"/>
                      <a:pt x="35" y="63"/>
                      <a:pt x="35" y="63"/>
                    </a:cubicBezTo>
                    <a:cubicBezTo>
                      <a:pt x="35" y="63"/>
                      <a:pt x="36" y="63"/>
                      <a:pt x="37" y="63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6" y="54"/>
                      <a:pt x="36" y="54"/>
                      <a:pt x="36" y="54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7"/>
                      <a:pt x="30" y="57"/>
                      <a:pt x="30" y="57"/>
                    </a:cubicBezTo>
                    <a:lnTo>
                      <a:pt x="32" y="5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9"/>
              <p:cNvSpPr/>
              <p:nvPr/>
            </p:nvSpPr>
            <p:spPr>
              <a:xfrm>
                <a:off x="-958635" y="1495091"/>
                <a:ext cx="695094" cy="505952"/>
              </a:xfrm>
              <a:custGeom>
                <a:avLst/>
                <a:gdLst/>
                <a:ahLst/>
                <a:cxnLst/>
                <a:rect l="l" t="t" r="r" b="b"/>
                <a:pathLst>
                  <a:path w="63" h="46" extrusionOk="0">
                    <a:moveTo>
                      <a:pt x="56" y="41"/>
                    </a:moveTo>
                    <a:cubicBezTo>
                      <a:pt x="62" y="46"/>
                      <a:pt x="62" y="46"/>
                      <a:pt x="62" y="46"/>
                    </a:cubicBezTo>
                    <a:cubicBezTo>
                      <a:pt x="62" y="45"/>
                      <a:pt x="63" y="45"/>
                      <a:pt x="63" y="44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4" y="43"/>
                      <a:pt x="54" y="43"/>
                      <a:pt x="54" y="43"/>
                    </a:cubicBezTo>
                    <a:lnTo>
                      <a:pt x="56" y="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9"/>
              <p:cNvSpPr/>
              <p:nvPr/>
            </p:nvSpPr>
            <p:spPr>
              <a:xfrm>
                <a:off x="-98043" y="1282308"/>
                <a:ext cx="520138" cy="718736"/>
              </a:xfrm>
              <a:custGeom>
                <a:avLst/>
                <a:gdLst/>
                <a:ahLst/>
                <a:cxnLst/>
                <a:rect l="l" t="t" r="r" b="b"/>
                <a:pathLst>
                  <a:path w="47" h="65" extrusionOk="0">
                    <a:moveTo>
                      <a:pt x="7" y="56"/>
                    </a:moveTo>
                    <a:cubicBezTo>
                      <a:pt x="0" y="63"/>
                      <a:pt x="0" y="63"/>
                      <a:pt x="0" y="63"/>
                    </a:cubicBezTo>
                    <a:cubicBezTo>
                      <a:pt x="0" y="64"/>
                      <a:pt x="1" y="64"/>
                      <a:pt x="1" y="65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5" y="54"/>
                      <a:pt x="5" y="54"/>
                      <a:pt x="5" y="54"/>
                    </a:cubicBezTo>
                    <a:lnTo>
                      <a:pt x="7" y="5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9"/>
              <p:cNvSpPr/>
              <p:nvPr/>
            </p:nvSpPr>
            <p:spPr>
              <a:xfrm>
                <a:off x="-1081577" y="1726789"/>
                <a:ext cx="784936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71" h="30" extrusionOk="0">
                    <a:moveTo>
                      <a:pt x="58" y="30"/>
                    </a:moveTo>
                    <a:cubicBezTo>
                      <a:pt x="58" y="29"/>
                      <a:pt x="58" y="29"/>
                      <a:pt x="58" y="29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1" y="30"/>
                      <a:pt x="71" y="29"/>
                      <a:pt x="71" y="29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" y="26"/>
                      <a:pt x="9" y="26"/>
                      <a:pt x="9" y="26"/>
                    </a:cubicBezTo>
                    <a:lnTo>
                      <a:pt x="58" y="3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9"/>
              <p:cNvSpPr/>
              <p:nvPr/>
            </p:nvSpPr>
            <p:spPr>
              <a:xfrm>
                <a:off x="-64943" y="1627490"/>
                <a:ext cx="751836" cy="416110"/>
              </a:xfrm>
              <a:custGeom>
                <a:avLst/>
                <a:gdLst/>
                <a:ahLst/>
                <a:cxnLst/>
                <a:rect l="l" t="t" r="r" b="b"/>
                <a:pathLst>
                  <a:path w="68" h="38" extrusionOk="0">
                    <a:moveTo>
                      <a:pt x="13" y="37"/>
                    </a:moveTo>
                    <a:cubicBezTo>
                      <a:pt x="62" y="27"/>
                      <a:pt x="62" y="27"/>
                      <a:pt x="62" y="27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7"/>
                      <a:pt x="0" y="38"/>
                      <a:pt x="1" y="38"/>
                    </a:cubicBezTo>
                    <a:cubicBezTo>
                      <a:pt x="13" y="35"/>
                      <a:pt x="13" y="35"/>
                      <a:pt x="13" y="35"/>
                    </a:cubicBezTo>
                    <a:lnTo>
                      <a:pt x="13" y="3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9"/>
              <p:cNvSpPr/>
              <p:nvPr/>
            </p:nvSpPr>
            <p:spPr>
              <a:xfrm>
                <a:off x="-98043" y="2142900"/>
                <a:ext cx="576880" cy="676180"/>
              </a:xfrm>
              <a:custGeom>
                <a:avLst/>
                <a:gdLst/>
                <a:ahLst/>
                <a:cxnLst/>
                <a:rect l="l" t="t" r="r" b="b"/>
                <a:pathLst>
                  <a:path w="52" h="61" extrusionOk="0">
                    <a:moveTo>
                      <a:pt x="10" y="7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46" y="61"/>
                      <a:pt x="46" y="61"/>
                      <a:pt x="46" y="61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11" y="6"/>
                      <a:pt x="11" y="6"/>
                      <a:pt x="11" y="6"/>
                    </a:cubicBezTo>
                    <a:lnTo>
                      <a:pt x="10" y="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9"/>
              <p:cNvSpPr/>
              <p:nvPr/>
            </p:nvSpPr>
            <p:spPr>
              <a:xfrm>
                <a:off x="-140600" y="2190185"/>
                <a:ext cx="307354" cy="827492"/>
              </a:xfrm>
              <a:custGeom>
                <a:avLst/>
                <a:gdLst/>
                <a:ahLst/>
                <a:cxnLst/>
                <a:rect l="l" t="t" r="r" b="b"/>
                <a:pathLst>
                  <a:path w="28" h="75" extrusionOk="0">
                    <a:moveTo>
                      <a:pt x="5" y="1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7" y="10"/>
                      <a:pt x="7" y="10"/>
                      <a:pt x="7" y="10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9"/>
              <p:cNvSpPr/>
              <p:nvPr/>
            </p:nvSpPr>
            <p:spPr>
              <a:xfrm>
                <a:off x="-64943" y="2076700"/>
                <a:ext cx="784936" cy="25534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3" extrusionOk="0">
                    <a:moveTo>
                      <a:pt x="7" y="0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71" y="3"/>
                      <a:pt x="71" y="3"/>
                      <a:pt x="71" y="3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-901893" y="2166542"/>
                <a:ext cx="661994" cy="5437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54" y="8"/>
                    </a:moveTo>
                    <a:cubicBezTo>
                      <a:pt x="60" y="1"/>
                      <a:pt x="60" y="1"/>
                      <a:pt x="60" y="1"/>
                    </a:cubicBezTo>
                    <a:cubicBezTo>
                      <a:pt x="59" y="1"/>
                      <a:pt x="59" y="0"/>
                      <a:pt x="58" y="0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56" y="9"/>
                      <a:pt x="56" y="9"/>
                      <a:pt x="56" y="9"/>
                    </a:cubicBezTo>
                    <a:lnTo>
                      <a:pt x="54" y="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-1067391" y="2100343"/>
                <a:ext cx="770750" cy="297897"/>
              </a:xfrm>
              <a:custGeom>
                <a:avLst/>
                <a:gdLst/>
                <a:ahLst/>
                <a:cxnLst/>
                <a:rect l="l" t="t" r="r" b="b"/>
                <a:pathLst>
                  <a:path w="70" h="27" extrusionOk="0">
                    <a:moveTo>
                      <a:pt x="65" y="6"/>
                    </a:moveTo>
                    <a:cubicBezTo>
                      <a:pt x="65" y="5"/>
                      <a:pt x="65" y="5"/>
                      <a:pt x="65" y="5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1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1" y="27"/>
                      <a:pt x="21" y="27"/>
                      <a:pt x="21" y="27"/>
                    </a:cubicBezTo>
                    <a:lnTo>
                      <a:pt x="65" y="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-504696" y="2199642"/>
                <a:ext cx="330997" cy="718736"/>
              </a:xfrm>
              <a:custGeom>
                <a:avLst/>
                <a:gdLst/>
                <a:ahLst/>
                <a:cxnLst/>
                <a:rect l="l" t="t" r="r" b="b"/>
                <a:pathLst>
                  <a:path w="30" h="65" extrusionOk="0">
                    <a:moveTo>
                      <a:pt x="29" y="0"/>
                    </a:moveTo>
                    <a:cubicBezTo>
                      <a:pt x="29" y="0"/>
                      <a:pt x="28" y="0"/>
                      <a:pt x="27" y="0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25" y="56"/>
                      <a:pt x="25" y="56"/>
                      <a:pt x="25" y="56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7"/>
                      <a:pt x="28" y="7"/>
                      <a:pt x="28" y="7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-504696" y="2596838"/>
                <a:ext cx="870049" cy="2302793"/>
              </a:xfrm>
              <a:custGeom>
                <a:avLst/>
                <a:gdLst/>
                <a:ahLst/>
                <a:cxnLst/>
                <a:rect l="l" t="t" r="r" b="b"/>
                <a:pathLst>
                  <a:path w="184" h="487" extrusionOk="0">
                    <a:moveTo>
                      <a:pt x="184" y="487"/>
                    </a:moveTo>
                    <a:lnTo>
                      <a:pt x="0" y="487"/>
                    </a:lnTo>
                    <a:lnTo>
                      <a:pt x="30" y="24"/>
                    </a:lnTo>
                    <a:lnTo>
                      <a:pt x="42" y="26"/>
                    </a:lnTo>
                    <a:lnTo>
                      <a:pt x="12" y="475"/>
                    </a:lnTo>
                    <a:lnTo>
                      <a:pt x="170" y="475"/>
                    </a:lnTo>
                    <a:lnTo>
                      <a:pt x="96" y="3"/>
                    </a:lnTo>
                    <a:lnTo>
                      <a:pt x="107" y="0"/>
                    </a:lnTo>
                    <a:lnTo>
                      <a:pt x="184" y="48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-462140" y="2246927"/>
                <a:ext cx="695094" cy="2652705"/>
              </a:xfrm>
              <a:custGeom>
                <a:avLst/>
                <a:gdLst/>
                <a:ahLst/>
                <a:cxnLst/>
                <a:rect l="l" t="t" r="r" b="b"/>
                <a:pathLst>
                  <a:path w="63" h="240" extrusionOk="0">
                    <a:moveTo>
                      <a:pt x="24" y="240"/>
                    </a:moveTo>
                    <a:cubicBezTo>
                      <a:pt x="23" y="240"/>
                      <a:pt x="22" y="240"/>
                      <a:pt x="22" y="239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68"/>
                      <a:pt x="1" y="167"/>
                      <a:pt x="1" y="167"/>
                    </a:cubicBezTo>
                    <a:cubicBezTo>
                      <a:pt x="2" y="166"/>
                      <a:pt x="2" y="166"/>
                      <a:pt x="3" y="166"/>
                    </a:cubicBezTo>
                    <a:cubicBezTo>
                      <a:pt x="22" y="166"/>
                      <a:pt x="22" y="166"/>
                      <a:pt x="22" y="166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1"/>
                      <a:pt x="23" y="0"/>
                      <a:pt x="24" y="0"/>
                    </a:cubicBezTo>
                    <a:cubicBezTo>
                      <a:pt x="26" y="0"/>
                      <a:pt x="27" y="1"/>
                      <a:pt x="27" y="3"/>
                    </a:cubicBezTo>
                    <a:cubicBezTo>
                      <a:pt x="27" y="166"/>
                      <a:pt x="27" y="166"/>
                      <a:pt x="27" y="166"/>
                    </a:cubicBezTo>
                    <a:cubicBezTo>
                      <a:pt x="61" y="166"/>
                      <a:pt x="61" y="166"/>
                      <a:pt x="61" y="166"/>
                    </a:cubicBezTo>
                    <a:cubicBezTo>
                      <a:pt x="62" y="166"/>
                      <a:pt x="63" y="167"/>
                      <a:pt x="63" y="168"/>
                    </a:cubicBezTo>
                    <a:cubicBezTo>
                      <a:pt x="63" y="170"/>
                      <a:pt x="62" y="171"/>
                      <a:pt x="61" y="171"/>
                    </a:cubicBezTo>
                    <a:cubicBezTo>
                      <a:pt x="27" y="171"/>
                      <a:pt x="27" y="171"/>
                      <a:pt x="27" y="171"/>
                    </a:cubicBezTo>
                    <a:cubicBezTo>
                      <a:pt x="27" y="238"/>
                      <a:pt x="27" y="238"/>
                      <a:pt x="27" y="238"/>
                    </a:cubicBezTo>
                    <a:cubicBezTo>
                      <a:pt x="27" y="239"/>
                      <a:pt x="26" y="240"/>
                      <a:pt x="25" y="240"/>
                    </a:cubicBezTo>
                    <a:cubicBezTo>
                      <a:pt x="24" y="240"/>
                      <a:pt x="24" y="240"/>
                      <a:pt x="24" y="240"/>
                    </a:cubicBezTo>
                    <a:close/>
                    <a:moveTo>
                      <a:pt x="7" y="171"/>
                    </a:moveTo>
                    <a:cubicBezTo>
                      <a:pt x="22" y="220"/>
                      <a:pt x="22" y="220"/>
                      <a:pt x="22" y="220"/>
                    </a:cubicBezTo>
                    <a:cubicBezTo>
                      <a:pt x="22" y="171"/>
                      <a:pt x="22" y="171"/>
                      <a:pt x="22" y="171"/>
                    </a:cubicBezTo>
                    <a:lnTo>
                      <a:pt x="7" y="17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-230442" y="4067410"/>
                <a:ext cx="477581" cy="832221"/>
              </a:xfrm>
              <a:custGeom>
                <a:avLst/>
                <a:gdLst/>
                <a:ahLst/>
                <a:cxnLst/>
                <a:rect l="l" t="t" r="r" b="b"/>
                <a:pathLst>
                  <a:path w="43" h="75" extrusionOk="0">
                    <a:moveTo>
                      <a:pt x="3" y="75"/>
                    </a:moveTo>
                    <a:cubicBezTo>
                      <a:pt x="3" y="75"/>
                      <a:pt x="2" y="75"/>
                      <a:pt x="2" y="75"/>
                    </a:cubicBezTo>
                    <a:cubicBezTo>
                      <a:pt x="1" y="74"/>
                      <a:pt x="0" y="73"/>
                      <a:pt x="1" y="72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38" y="1"/>
                      <a:pt x="40" y="0"/>
                      <a:pt x="41" y="1"/>
                    </a:cubicBezTo>
                    <a:cubicBezTo>
                      <a:pt x="42" y="2"/>
                      <a:pt x="43" y="3"/>
                      <a:pt x="42" y="4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4" y="75"/>
                      <a:pt x="3" y="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-429040" y="3381774"/>
                <a:ext cx="628894" cy="453939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54" y="41"/>
                    </a:moveTo>
                    <a:cubicBezTo>
                      <a:pt x="2" y="41"/>
                      <a:pt x="2" y="41"/>
                      <a:pt x="2" y="41"/>
                    </a:cubicBezTo>
                    <a:cubicBezTo>
                      <a:pt x="1" y="41"/>
                      <a:pt x="1" y="40"/>
                      <a:pt x="0" y="40"/>
                    </a:cubicBezTo>
                    <a:cubicBezTo>
                      <a:pt x="0" y="39"/>
                      <a:pt x="0" y="38"/>
                      <a:pt x="0" y="3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5"/>
                      <a:pt x="5" y="4"/>
                      <a:pt x="5" y="3"/>
                    </a:cubicBezTo>
                    <a:cubicBezTo>
                      <a:pt x="5" y="1"/>
                      <a:pt x="6" y="0"/>
                      <a:pt x="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0" y="0"/>
                      <a:pt x="51" y="1"/>
                      <a:pt x="51" y="3"/>
                    </a:cubicBezTo>
                    <a:cubicBezTo>
                      <a:pt x="51" y="4"/>
                      <a:pt x="50" y="5"/>
                      <a:pt x="4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7" y="39"/>
                      <a:pt x="56" y="39"/>
                    </a:cubicBezTo>
                    <a:cubicBezTo>
                      <a:pt x="56" y="40"/>
                      <a:pt x="55" y="41"/>
                      <a:pt x="54" y="41"/>
                    </a:cubicBezTo>
                    <a:close/>
                    <a:moveTo>
                      <a:pt x="7" y="36"/>
                    </a:moveTo>
                    <a:cubicBezTo>
                      <a:pt x="48" y="36"/>
                      <a:pt x="48" y="36"/>
                      <a:pt x="48" y="36"/>
                    </a:cubicBezTo>
                    <a:cubicBezTo>
                      <a:pt x="23" y="7"/>
                      <a:pt x="23" y="7"/>
                      <a:pt x="23" y="7"/>
                    </a:cubicBezTo>
                    <a:lnTo>
                      <a:pt x="7" y="3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-362841" y="3074419"/>
                <a:ext cx="444482" cy="56742"/>
              </a:xfrm>
              <a:custGeom>
                <a:avLst/>
                <a:gdLst/>
                <a:ahLst/>
                <a:cxnLst/>
                <a:rect l="l" t="t" r="r" b="b"/>
                <a:pathLst>
                  <a:path w="40" h="5" extrusionOk="0">
                    <a:moveTo>
                      <a:pt x="38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9" y="0"/>
                      <a:pt x="40" y="1"/>
                      <a:pt x="40" y="2"/>
                    </a:cubicBezTo>
                    <a:cubicBezTo>
                      <a:pt x="40" y="4"/>
                      <a:pt x="39" y="5"/>
                      <a:pt x="38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-98750" y="4603988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9"/>
              <p:cNvSpPr/>
              <p:nvPr/>
            </p:nvSpPr>
            <p:spPr>
              <a:xfrm>
                <a:off x="8424011" y="3407000"/>
                <a:ext cx="2472575" cy="1490025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16" extrusionOk="0">
                    <a:moveTo>
                      <a:pt x="358" y="135"/>
                    </a:moveTo>
                    <a:cubicBezTo>
                      <a:pt x="358" y="132"/>
                      <a:pt x="356" y="129"/>
                      <a:pt x="355" y="126"/>
                    </a:cubicBezTo>
                    <a:cubicBezTo>
                      <a:pt x="354" y="124"/>
                      <a:pt x="352" y="121"/>
                      <a:pt x="350" y="119"/>
                    </a:cubicBezTo>
                    <a:cubicBezTo>
                      <a:pt x="347" y="116"/>
                      <a:pt x="345" y="114"/>
                      <a:pt x="343" y="112"/>
                    </a:cubicBezTo>
                    <a:cubicBezTo>
                      <a:pt x="342" y="110"/>
                      <a:pt x="341" y="108"/>
                      <a:pt x="339" y="106"/>
                    </a:cubicBezTo>
                    <a:cubicBezTo>
                      <a:pt x="338" y="105"/>
                      <a:pt x="338" y="104"/>
                      <a:pt x="337" y="103"/>
                    </a:cubicBezTo>
                    <a:cubicBezTo>
                      <a:pt x="336" y="102"/>
                      <a:pt x="335" y="100"/>
                      <a:pt x="334" y="98"/>
                    </a:cubicBezTo>
                    <a:cubicBezTo>
                      <a:pt x="333" y="97"/>
                      <a:pt x="332" y="95"/>
                      <a:pt x="331" y="94"/>
                    </a:cubicBezTo>
                    <a:cubicBezTo>
                      <a:pt x="331" y="92"/>
                      <a:pt x="330" y="90"/>
                      <a:pt x="329" y="88"/>
                    </a:cubicBezTo>
                    <a:cubicBezTo>
                      <a:pt x="328" y="87"/>
                      <a:pt x="328" y="85"/>
                      <a:pt x="327" y="84"/>
                    </a:cubicBezTo>
                    <a:cubicBezTo>
                      <a:pt x="326" y="81"/>
                      <a:pt x="326" y="77"/>
                      <a:pt x="325" y="74"/>
                    </a:cubicBezTo>
                    <a:cubicBezTo>
                      <a:pt x="325" y="73"/>
                      <a:pt x="325" y="72"/>
                      <a:pt x="325" y="70"/>
                    </a:cubicBezTo>
                    <a:cubicBezTo>
                      <a:pt x="325" y="69"/>
                      <a:pt x="325" y="67"/>
                      <a:pt x="325" y="66"/>
                    </a:cubicBezTo>
                    <a:cubicBezTo>
                      <a:pt x="324" y="64"/>
                      <a:pt x="325" y="63"/>
                      <a:pt x="325" y="62"/>
                    </a:cubicBezTo>
                    <a:cubicBezTo>
                      <a:pt x="325" y="60"/>
                      <a:pt x="325" y="59"/>
                      <a:pt x="325" y="58"/>
                    </a:cubicBezTo>
                    <a:cubicBezTo>
                      <a:pt x="325" y="55"/>
                      <a:pt x="325" y="52"/>
                      <a:pt x="325" y="48"/>
                    </a:cubicBezTo>
                    <a:cubicBezTo>
                      <a:pt x="325" y="45"/>
                      <a:pt x="324" y="41"/>
                      <a:pt x="323" y="37"/>
                    </a:cubicBezTo>
                    <a:cubicBezTo>
                      <a:pt x="323" y="35"/>
                      <a:pt x="322" y="33"/>
                      <a:pt x="322" y="31"/>
                    </a:cubicBezTo>
                    <a:cubicBezTo>
                      <a:pt x="321" y="29"/>
                      <a:pt x="321" y="28"/>
                      <a:pt x="321" y="26"/>
                    </a:cubicBezTo>
                    <a:cubicBezTo>
                      <a:pt x="320" y="24"/>
                      <a:pt x="319" y="21"/>
                      <a:pt x="317" y="19"/>
                    </a:cubicBezTo>
                    <a:cubicBezTo>
                      <a:pt x="315" y="14"/>
                      <a:pt x="311" y="10"/>
                      <a:pt x="307" y="7"/>
                    </a:cubicBezTo>
                    <a:cubicBezTo>
                      <a:pt x="295" y="1"/>
                      <a:pt x="283" y="5"/>
                      <a:pt x="271" y="6"/>
                    </a:cubicBezTo>
                    <a:cubicBezTo>
                      <a:pt x="259" y="8"/>
                      <a:pt x="246" y="7"/>
                      <a:pt x="234" y="6"/>
                    </a:cubicBezTo>
                    <a:cubicBezTo>
                      <a:pt x="215" y="5"/>
                      <a:pt x="195" y="7"/>
                      <a:pt x="175" y="4"/>
                    </a:cubicBezTo>
                    <a:cubicBezTo>
                      <a:pt x="160" y="2"/>
                      <a:pt x="145" y="0"/>
                      <a:pt x="130" y="5"/>
                    </a:cubicBezTo>
                    <a:cubicBezTo>
                      <a:pt x="121" y="8"/>
                      <a:pt x="113" y="14"/>
                      <a:pt x="105" y="17"/>
                    </a:cubicBezTo>
                    <a:cubicBezTo>
                      <a:pt x="100" y="19"/>
                      <a:pt x="95" y="21"/>
                      <a:pt x="90" y="21"/>
                    </a:cubicBezTo>
                    <a:cubicBezTo>
                      <a:pt x="85" y="22"/>
                      <a:pt x="76" y="24"/>
                      <a:pt x="73" y="29"/>
                    </a:cubicBezTo>
                    <a:cubicBezTo>
                      <a:pt x="71" y="31"/>
                      <a:pt x="71" y="33"/>
                      <a:pt x="69" y="35"/>
                    </a:cubicBezTo>
                    <a:cubicBezTo>
                      <a:pt x="67" y="38"/>
                      <a:pt x="64" y="40"/>
                      <a:pt x="62" y="43"/>
                    </a:cubicBezTo>
                    <a:cubicBezTo>
                      <a:pt x="61" y="47"/>
                      <a:pt x="59" y="50"/>
                      <a:pt x="58" y="54"/>
                    </a:cubicBezTo>
                    <a:cubicBezTo>
                      <a:pt x="56" y="60"/>
                      <a:pt x="54" y="66"/>
                      <a:pt x="51" y="72"/>
                    </a:cubicBezTo>
                    <a:cubicBezTo>
                      <a:pt x="48" y="82"/>
                      <a:pt x="42" y="90"/>
                      <a:pt x="38" y="99"/>
                    </a:cubicBezTo>
                    <a:cubicBezTo>
                      <a:pt x="32" y="108"/>
                      <a:pt x="28" y="118"/>
                      <a:pt x="21" y="126"/>
                    </a:cubicBezTo>
                    <a:cubicBezTo>
                      <a:pt x="21" y="121"/>
                      <a:pt x="19" y="116"/>
                      <a:pt x="16" y="113"/>
                    </a:cubicBezTo>
                    <a:cubicBezTo>
                      <a:pt x="13" y="115"/>
                      <a:pt x="13" y="120"/>
                      <a:pt x="12" y="123"/>
                    </a:cubicBezTo>
                    <a:cubicBezTo>
                      <a:pt x="10" y="128"/>
                      <a:pt x="8" y="132"/>
                      <a:pt x="9" y="137"/>
                    </a:cubicBezTo>
                    <a:cubicBezTo>
                      <a:pt x="6" y="136"/>
                      <a:pt x="3" y="136"/>
                      <a:pt x="1" y="136"/>
                    </a:cubicBezTo>
                    <a:cubicBezTo>
                      <a:pt x="0" y="138"/>
                      <a:pt x="3" y="140"/>
                      <a:pt x="5" y="142"/>
                    </a:cubicBezTo>
                    <a:cubicBezTo>
                      <a:pt x="6" y="143"/>
                      <a:pt x="7" y="144"/>
                      <a:pt x="9" y="144"/>
                    </a:cubicBezTo>
                    <a:cubicBezTo>
                      <a:pt x="8" y="148"/>
                      <a:pt x="7" y="151"/>
                      <a:pt x="7" y="154"/>
                    </a:cubicBezTo>
                    <a:cubicBezTo>
                      <a:pt x="8" y="159"/>
                      <a:pt x="10" y="162"/>
                      <a:pt x="10" y="167"/>
                    </a:cubicBezTo>
                    <a:cubicBezTo>
                      <a:pt x="10" y="170"/>
                      <a:pt x="9" y="174"/>
                      <a:pt x="10" y="177"/>
                    </a:cubicBezTo>
                    <a:cubicBezTo>
                      <a:pt x="10" y="180"/>
                      <a:pt x="9" y="182"/>
                      <a:pt x="9" y="185"/>
                    </a:cubicBezTo>
                    <a:cubicBezTo>
                      <a:pt x="9" y="189"/>
                      <a:pt x="9" y="193"/>
                      <a:pt x="9" y="196"/>
                    </a:cubicBezTo>
                    <a:cubicBezTo>
                      <a:pt x="9" y="202"/>
                      <a:pt x="10" y="203"/>
                      <a:pt x="15" y="203"/>
                    </a:cubicBezTo>
                    <a:cubicBezTo>
                      <a:pt x="19" y="204"/>
                      <a:pt x="22" y="205"/>
                      <a:pt x="25" y="206"/>
                    </a:cubicBezTo>
                    <a:cubicBezTo>
                      <a:pt x="29" y="207"/>
                      <a:pt x="34" y="205"/>
                      <a:pt x="35" y="201"/>
                    </a:cubicBezTo>
                    <a:cubicBezTo>
                      <a:pt x="36" y="198"/>
                      <a:pt x="35" y="194"/>
                      <a:pt x="35" y="192"/>
                    </a:cubicBezTo>
                    <a:cubicBezTo>
                      <a:pt x="36" y="189"/>
                      <a:pt x="38" y="186"/>
                      <a:pt x="40" y="184"/>
                    </a:cubicBezTo>
                    <a:cubicBezTo>
                      <a:pt x="42" y="182"/>
                      <a:pt x="44" y="180"/>
                      <a:pt x="46" y="177"/>
                    </a:cubicBezTo>
                    <a:cubicBezTo>
                      <a:pt x="48" y="175"/>
                      <a:pt x="49" y="172"/>
                      <a:pt x="51" y="169"/>
                    </a:cubicBezTo>
                    <a:cubicBezTo>
                      <a:pt x="54" y="162"/>
                      <a:pt x="61" y="158"/>
                      <a:pt x="63" y="151"/>
                    </a:cubicBezTo>
                    <a:cubicBezTo>
                      <a:pt x="65" y="146"/>
                      <a:pt x="63" y="139"/>
                      <a:pt x="68" y="136"/>
                    </a:cubicBezTo>
                    <a:cubicBezTo>
                      <a:pt x="72" y="134"/>
                      <a:pt x="79" y="140"/>
                      <a:pt x="84" y="136"/>
                    </a:cubicBezTo>
                    <a:cubicBezTo>
                      <a:pt x="87" y="138"/>
                      <a:pt x="88" y="141"/>
                      <a:pt x="92" y="142"/>
                    </a:cubicBezTo>
                    <a:cubicBezTo>
                      <a:pt x="95" y="142"/>
                      <a:pt x="101" y="141"/>
                      <a:pt x="103" y="144"/>
                    </a:cubicBezTo>
                    <a:cubicBezTo>
                      <a:pt x="106" y="147"/>
                      <a:pt x="106" y="157"/>
                      <a:pt x="106" y="161"/>
                    </a:cubicBezTo>
                    <a:cubicBezTo>
                      <a:pt x="106" y="168"/>
                      <a:pt x="106" y="176"/>
                      <a:pt x="106" y="183"/>
                    </a:cubicBezTo>
                    <a:cubicBezTo>
                      <a:pt x="107" y="189"/>
                      <a:pt x="106" y="193"/>
                      <a:pt x="103" y="198"/>
                    </a:cubicBezTo>
                    <a:cubicBezTo>
                      <a:pt x="100" y="201"/>
                      <a:pt x="96" y="205"/>
                      <a:pt x="97" y="210"/>
                    </a:cubicBezTo>
                    <a:cubicBezTo>
                      <a:pt x="99" y="210"/>
                      <a:pt x="102" y="209"/>
                      <a:pt x="104" y="210"/>
                    </a:cubicBezTo>
                    <a:cubicBezTo>
                      <a:pt x="107" y="210"/>
                      <a:pt x="110" y="211"/>
                      <a:pt x="113" y="210"/>
                    </a:cubicBezTo>
                    <a:cubicBezTo>
                      <a:pt x="118" y="209"/>
                      <a:pt x="117" y="205"/>
                      <a:pt x="118" y="200"/>
                    </a:cubicBezTo>
                    <a:cubicBezTo>
                      <a:pt x="119" y="197"/>
                      <a:pt x="121" y="198"/>
                      <a:pt x="122" y="195"/>
                    </a:cubicBezTo>
                    <a:cubicBezTo>
                      <a:pt x="123" y="194"/>
                      <a:pt x="121" y="188"/>
                      <a:pt x="121" y="187"/>
                    </a:cubicBezTo>
                    <a:cubicBezTo>
                      <a:pt x="120" y="179"/>
                      <a:pt x="119" y="172"/>
                      <a:pt x="119" y="165"/>
                    </a:cubicBezTo>
                    <a:cubicBezTo>
                      <a:pt x="119" y="160"/>
                      <a:pt x="120" y="156"/>
                      <a:pt x="120" y="151"/>
                    </a:cubicBezTo>
                    <a:cubicBezTo>
                      <a:pt x="121" y="148"/>
                      <a:pt x="122" y="143"/>
                      <a:pt x="123" y="140"/>
                    </a:cubicBezTo>
                    <a:cubicBezTo>
                      <a:pt x="124" y="138"/>
                      <a:pt x="127" y="138"/>
                      <a:pt x="128" y="137"/>
                    </a:cubicBezTo>
                    <a:cubicBezTo>
                      <a:pt x="132" y="135"/>
                      <a:pt x="133" y="133"/>
                      <a:pt x="135" y="130"/>
                    </a:cubicBezTo>
                    <a:cubicBezTo>
                      <a:pt x="136" y="130"/>
                      <a:pt x="136" y="131"/>
                      <a:pt x="136" y="132"/>
                    </a:cubicBezTo>
                    <a:cubicBezTo>
                      <a:pt x="136" y="134"/>
                      <a:pt x="138" y="136"/>
                      <a:pt x="138" y="138"/>
                    </a:cubicBezTo>
                    <a:cubicBezTo>
                      <a:pt x="139" y="142"/>
                      <a:pt x="141" y="146"/>
                      <a:pt x="142" y="150"/>
                    </a:cubicBezTo>
                    <a:cubicBezTo>
                      <a:pt x="143" y="151"/>
                      <a:pt x="144" y="153"/>
                      <a:pt x="146" y="154"/>
                    </a:cubicBezTo>
                    <a:cubicBezTo>
                      <a:pt x="147" y="156"/>
                      <a:pt x="148" y="157"/>
                      <a:pt x="149" y="159"/>
                    </a:cubicBezTo>
                    <a:cubicBezTo>
                      <a:pt x="150" y="160"/>
                      <a:pt x="151" y="161"/>
                      <a:pt x="153" y="162"/>
                    </a:cubicBezTo>
                    <a:cubicBezTo>
                      <a:pt x="154" y="163"/>
                      <a:pt x="154" y="163"/>
                      <a:pt x="154" y="165"/>
                    </a:cubicBezTo>
                    <a:cubicBezTo>
                      <a:pt x="154" y="167"/>
                      <a:pt x="154" y="169"/>
                      <a:pt x="154" y="171"/>
                    </a:cubicBezTo>
                    <a:cubicBezTo>
                      <a:pt x="154" y="173"/>
                      <a:pt x="154" y="174"/>
                      <a:pt x="154" y="176"/>
                    </a:cubicBezTo>
                    <a:cubicBezTo>
                      <a:pt x="154" y="177"/>
                      <a:pt x="154" y="182"/>
                      <a:pt x="153" y="183"/>
                    </a:cubicBezTo>
                    <a:cubicBezTo>
                      <a:pt x="153" y="184"/>
                      <a:pt x="153" y="184"/>
                      <a:pt x="153" y="185"/>
                    </a:cubicBezTo>
                    <a:cubicBezTo>
                      <a:pt x="152" y="185"/>
                      <a:pt x="153" y="185"/>
                      <a:pt x="152" y="186"/>
                    </a:cubicBezTo>
                    <a:cubicBezTo>
                      <a:pt x="152" y="187"/>
                      <a:pt x="152" y="188"/>
                      <a:pt x="151" y="189"/>
                    </a:cubicBezTo>
                    <a:cubicBezTo>
                      <a:pt x="151" y="190"/>
                      <a:pt x="150" y="191"/>
                      <a:pt x="150" y="192"/>
                    </a:cubicBezTo>
                    <a:cubicBezTo>
                      <a:pt x="150" y="193"/>
                      <a:pt x="149" y="194"/>
                      <a:pt x="150" y="195"/>
                    </a:cubicBezTo>
                    <a:cubicBezTo>
                      <a:pt x="150" y="195"/>
                      <a:pt x="151" y="195"/>
                      <a:pt x="151" y="195"/>
                    </a:cubicBezTo>
                    <a:cubicBezTo>
                      <a:pt x="152" y="195"/>
                      <a:pt x="153" y="195"/>
                      <a:pt x="154" y="195"/>
                    </a:cubicBezTo>
                    <a:cubicBezTo>
                      <a:pt x="156" y="195"/>
                      <a:pt x="158" y="195"/>
                      <a:pt x="160" y="195"/>
                    </a:cubicBezTo>
                    <a:cubicBezTo>
                      <a:pt x="161" y="194"/>
                      <a:pt x="162" y="194"/>
                      <a:pt x="164" y="194"/>
                    </a:cubicBezTo>
                    <a:cubicBezTo>
                      <a:pt x="164" y="194"/>
                      <a:pt x="166" y="194"/>
                      <a:pt x="167" y="193"/>
                    </a:cubicBezTo>
                    <a:cubicBezTo>
                      <a:pt x="167" y="193"/>
                      <a:pt x="167" y="192"/>
                      <a:pt x="167" y="191"/>
                    </a:cubicBezTo>
                    <a:cubicBezTo>
                      <a:pt x="166" y="188"/>
                      <a:pt x="166" y="181"/>
                      <a:pt x="167" y="177"/>
                    </a:cubicBezTo>
                    <a:cubicBezTo>
                      <a:pt x="167" y="175"/>
                      <a:pt x="167" y="172"/>
                      <a:pt x="168" y="170"/>
                    </a:cubicBezTo>
                    <a:cubicBezTo>
                      <a:pt x="168" y="168"/>
                      <a:pt x="168" y="167"/>
                      <a:pt x="168" y="166"/>
                    </a:cubicBezTo>
                    <a:cubicBezTo>
                      <a:pt x="167" y="163"/>
                      <a:pt x="165" y="161"/>
                      <a:pt x="164" y="159"/>
                    </a:cubicBezTo>
                    <a:cubicBezTo>
                      <a:pt x="161" y="155"/>
                      <a:pt x="159" y="150"/>
                      <a:pt x="157" y="146"/>
                    </a:cubicBezTo>
                    <a:cubicBezTo>
                      <a:pt x="156" y="145"/>
                      <a:pt x="155" y="143"/>
                      <a:pt x="154" y="141"/>
                    </a:cubicBezTo>
                    <a:cubicBezTo>
                      <a:pt x="154" y="140"/>
                      <a:pt x="153" y="139"/>
                      <a:pt x="153" y="137"/>
                    </a:cubicBezTo>
                    <a:cubicBezTo>
                      <a:pt x="153" y="135"/>
                      <a:pt x="153" y="132"/>
                      <a:pt x="153" y="130"/>
                    </a:cubicBezTo>
                    <a:cubicBezTo>
                      <a:pt x="153" y="126"/>
                      <a:pt x="154" y="123"/>
                      <a:pt x="154" y="119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8" y="122"/>
                      <a:pt x="161" y="125"/>
                      <a:pt x="165" y="127"/>
                    </a:cubicBezTo>
                    <a:cubicBezTo>
                      <a:pt x="167" y="128"/>
                      <a:pt x="170" y="129"/>
                      <a:pt x="172" y="130"/>
                    </a:cubicBezTo>
                    <a:cubicBezTo>
                      <a:pt x="174" y="131"/>
                      <a:pt x="175" y="132"/>
                      <a:pt x="177" y="133"/>
                    </a:cubicBezTo>
                    <a:cubicBezTo>
                      <a:pt x="179" y="134"/>
                      <a:pt x="182" y="134"/>
                      <a:pt x="184" y="135"/>
                    </a:cubicBezTo>
                    <a:cubicBezTo>
                      <a:pt x="186" y="135"/>
                      <a:pt x="188" y="135"/>
                      <a:pt x="190" y="136"/>
                    </a:cubicBezTo>
                    <a:cubicBezTo>
                      <a:pt x="192" y="136"/>
                      <a:pt x="194" y="136"/>
                      <a:pt x="197" y="136"/>
                    </a:cubicBezTo>
                    <a:cubicBezTo>
                      <a:pt x="199" y="136"/>
                      <a:pt x="201" y="136"/>
                      <a:pt x="203" y="136"/>
                    </a:cubicBezTo>
                    <a:cubicBezTo>
                      <a:pt x="206" y="136"/>
                      <a:pt x="210" y="135"/>
                      <a:pt x="213" y="134"/>
                    </a:cubicBezTo>
                    <a:cubicBezTo>
                      <a:pt x="215" y="134"/>
                      <a:pt x="216" y="133"/>
                      <a:pt x="217" y="132"/>
                    </a:cubicBezTo>
                    <a:cubicBezTo>
                      <a:pt x="218" y="132"/>
                      <a:pt x="219" y="131"/>
                      <a:pt x="220" y="131"/>
                    </a:cubicBezTo>
                    <a:cubicBezTo>
                      <a:pt x="222" y="130"/>
                      <a:pt x="224" y="130"/>
                      <a:pt x="227" y="130"/>
                    </a:cubicBezTo>
                    <a:cubicBezTo>
                      <a:pt x="229" y="129"/>
                      <a:pt x="230" y="129"/>
                      <a:pt x="232" y="128"/>
                    </a:cubicBezTo>
                    <a:cubicBezTo>
                      <a:pt x="234" y="128"/>
                      <a:pt x="236" y="127"/>
                      <a:pt x="238" y="127"/>
                    </a:cubicBezTo>
                    <a:cubicBezTo>
                      <a:pt x="239" y="127"/>
                      <a:pt x="239" y="126"/>
                      <a:pt x="240" y="127"/>
                    </a:cubicBezTo>
                    <a:cubicBezTo>
                      <a:pt x="241" y="127"/>
                      <a:pt x="241" y="128"/>
                      <a:pt x="241" y="129"/>
                    </a:cubicBezTo>
                    <a:cubicBezTo>
                      <a:pt x="242" y="130"/>
                      <a:pt x="242" y="132"/>
                      <a:pt x="243" y="134"/>
                    </a:cubicBezTo>
                    <a:cubicBezTo>
                      <a:pt x="243" y="136"/>
                      <a:pt x="243" y="137"/>
                      <a:pt x="244" y="139"/>
                    </a:cubicBezTo>
                    <a:cubicBezTo>
                      <a:pt x="245" y="148"/>
                      <a:pt x="244" y="159"/>
                      <a:pt x="241" y="168"/>
                    </a:cubicBezTo>
                    <a:cubicBezTo>
                      <a:pt x="239" y="172"/>
                      <a:pt x="238" y="175"/>
                      <a:pt x="236" y="179"/>
                    </a:cubicBezTo>
                    <a:cubicBezTo>
                      <a:pt x="234" y="183"/>
                      <a:pt x="233" y="187"/>
                      <a:pt x="231" y="191"/>
                    </a:cubicBezTo>
                    <a:cubicBezTo>
                      <a:pt x="228" y="196"/>
                      <a:pt x="224" y="201"/>
                      <a:pt x="220" y="205"/>
                    </a:cubicBezTo>
                    <a:cubicBezTo>
                      <a:pt x="218" y="207"/>
                      <a:pt x="218" y="207"/>
                      <a:pt x="218" y="209"/>
                    </a:cubicBezTo>
                    <a:cubicBezTo>
                      <a:pt x="218" y="211"/>
                      <a:pt x="218" y="212"/>
                      <a:pt x="218" y="214"/>
                    </a:cubicBezTo>
                    <a:cubicBezTo>
                      <a:pt x="222" y="214"/>
                      <a:pt x="227" y="216"/>
                      <a:pt x="231" y="213"/>
                    </a:cubicBezTo>
                    <a:cubicBezTo>
                      <a:pt x="233" y="212"/>
                      <a:pt x="234" y="210"/>
                      <a:pt x="236" y="208"/>
                    </a:cubicBezTo>
                    <a:cubicBezTo>
                      <a:pt x="238" y="208"/>
                      <a:pt x="242" y="206"/>
                      <a:pt x="242" y="204"/>
                    </a:cubicBezTo>
                    <a:cubicBezTo>
                      <a:pt x="241" y="208"/>
                      <a:pt x="237" y="208"/>
                      <a:pt x="238" y="212"/>
                    </a:cubicBezTo>
                    <a:cubicBezTo>
                      <a:pt x="244" y="212"/>
                      <a:pt x="250" y="213"/>
                      <a:pt x="256" y="212"/>
                    </a:cubicBezTo>
                    <a:cubicBezTo>
                      <a:pt x="259" y="211"/>
                      <a:pt x="262" y="207"/>
                      <a:pt x="263" y="205"/>
                    </a:cubicBezTo>
                    <a:cubicBezTo>
                      <a:pt x="265" y="198"/>
                      <a:pt x="263" y="197"/>
                      <a:pt x="265" y="190"/>
                    </a:cubicBezTo>
                    <a:cubicBezTo>
                      <a:pt x="267" y="184"/>
                      <a:pt x="268" y="178"/>
                      <a:pt x="269" y="172"/>
                    </a:cubicBezTo>
                    <a:cubicBezTo>
                      <a:pt x="270" y="171"/>
                      <a:pt x="270" y="170"/>
                      <a:pt x="271" y="169"/>
                    </a:cubicBezTo>
                    <a:cubicBezTo>
                      <a:pt x="272" y="166"/>
                      <a:pt x="273" y="163"/>
                      <a:pt x="275" y="160"/>
                    </a:cubicBezTo>
                    <a:cubicBezTo>
                      <a:pt x="278" y="155"/>
                      <a:pt x="281" y="149"/>
                      <a:pt x="283" y="143"/>
                    </a:cubicBezTo>
                    <a:cubicBezTo>
                      <a:pt x="284" y="141"/>
                      <a:pt x="284" y="138"/>
                      <a:pt x="284" y="136"/>
                    </a:cubicBezTo>
                    <a:cubicBezTo>
                      <a:pt x="284" y="134"/>
                      <a:pt x="284" y="131"/>
                      <a:pt x="284" y="129"/>
                    </a:cubicBezTo>
                    <a:cubicBezTo>
                      <a:pt x="284" y="126"/>
                      <a:pt x="283" y="123"/>
                      <a:pt x="283" y="120"/>
                    </a:cubicBezTo>
                    <a:cubicBezTo>
                      <a:pt x="282" y="116"/>
                      <a:pt x="283" y="112"/>
                      <a:pt x="283" y="109"/>
                    </a:cubicBezTo>
                    <a:cubicBezTo>
                      <a:pt x="284" y="105"/>
                      <a:pt x="284" y="101"/>
                      <a:pt x="286" y="98"/>
                    </a:cubicBezTo>
                    <a:cubicBezTo>
                      <a:pt x="287" y="95"/>
                      <a:pt x="289" y="92"/>
                      <a:pt x="291" y="89"/>
                    </a:cubicBezTo>
                    <a:cubicBezTo>
                      <a:pt x="291" y="88"/>
                      <a:pt x="292" y="87"/>
                      <a:pt x="293" y="86"/>
                    </a:cubicBezTo>
                    <a:cubicBezTo>
                      <a:pt x="294" y="85"/>
                      <a:pt x="295" y="84"/>
                      <a:pt x="295" y="83"/>
                    </a:cubicBezTo>
                    <a:cubicBezTo>
                      <a:pt x="296" y="82"/>
                      <a:pt x="297" y="81"/>
                      <a:pt x="298" y="79"/>
                    </a:cubicBezTo>
                    <a:cubicBezTo>
                      <a:pt x="299" y="78"/>
                      <a:pt x="300" y="77"/>
                      <a:pt x="300" y="76"/>
                    </a:cubicBezTo>
                    <a:cubicBezTo>
                      <a:pt x="301" y="74"/>
                      <a:pt x="302" y="73"/>
                      <a:pt x="303" y="71"/>
                    </a:cubicBezTo>
                    <a:cubicBezTo>
                      <a:pt x="304" y="70"/>
                      <a:pt x="304" y="68"/>
                      <a:pt x="305" y="67"/>
                    </a:cubicBezTo>
                    <a:cubicBezTo>
                      <a:pt x="307" y="62"/>
                      <a:pt x="308" y="58"/>
                      <a:pt x="310" y="54"/>
                    </a:cubicBezTo>
                    <a:cubicBezTo>
                      <a:pt x="310" y="51"/>
                      <a:pt x="311" y="49"/>
                      <a:pt x="312" y="46"/>
                    </a:cubicBezTo>
                    <a:cubicBezTo>
                      <a:pt x="312" y="45"/>
                      <a:pt x="313" y="43"/>
                      <a:pt x="313" y="41"/>
                    </a:cubicBezTo>
                    <a:cubicBezTo>
                      <a:pt x="314" y="39"/>
                      <a:pt x="314" y="38"/>
                      <a:pt x="314" y="36"/>
                    </a:cubicBezTo>
                    <a:cubicBezTo>
                      <a:pt x="314" y="36"/>
                      <a:pt x="314" y="35"/>
                      <a:pt x="314" y="35"/>
                    </a:cubicBezTo>
                    <a:cubicBezTo>
                      <a:pt x="316" y="34"/>
                      <a:pt x="317" y="38"/>
                      <a:pt x="318" y="39"/>
                    </a:cubicBezTo>
                    <a:cubicBezTo>
                      <a:pt x="318" y="40"/>
                      <a:pt x="318" y="42"/>
                      <a:pt x="319" y="43"/>
                    </a:cubicBezTo>
                    <a:cubicBezTo>
                      <a:pt x="319" y="44"/>
                      <a:pt x="319" y="45"/>
                      <a:pt x="319" y="46"/>
                    </a:cubicBezTo>
                    <a:cubicBezTo>
                      <a:pt x="319" y="47"/>
                      <a:pt x="319" y="48"/>
                      <a:pt x="319" y="49"/>
                    </a:cubicBezTo>
                    <a:cubicBezTo>
                      <a:pt x="319" y="52"/>
                      <a:pt x="319" y="55"/>
                      <a:pt x="319" y="58"/>
                    </a:cubicBezTo>
                    <a:cubicBezTo>
                      <a:pt x="319" y="60"/>
                      <a:pt x="319" y="61"/>
                      <a:pt x="319" y="63"/>
                    </a:cubicBezTo>
                    <a:cubicBezTo>
                      <a:pt x="319" y="64"/>
                      <a:pt x="320" y="66"/>
                      <a:pt x="320" y="67"/>
                    </a:cubicBezTo>
                    <a:cubicBezTo>
                      <a:pt x="320" y="69"/>
                      <a:pt x="320" y="70"/>
                      <a:pt x="320" y="71"/>
                    </a:cubicBezTo>
                    <a:cubicBezTo>
                      <a:pt x="321" y="72"/>
                      <a:pt x="321" y="74"/>
                      <a:pt x="321" y="75"/>
                    </a:cubicBezTo>
                    <a:cubicBezTo>
                      <a:pt x="321" y="76"/>
                      <a:pt x="321" y="78"/>
                      <a:pt x="322" y="79"/>
                    </a:cubicBezTo>
                    <a:cubicBezTo>
                      <a:pt x="322" y="80"/>
                      <a:pt x="322" y="81"/>
                      <a:pt x="323" y="82"/>
                    </a:cubicBezTo>
                    <a:cubicBezTo>
                      <a:pt x="323" y="84"/>
                      <a:pt x="324" y="87"/>
                      <a:pt x="325" y="89"/>
                    </a:cubicBezTo>
                    <a:cubicBezTo>
                      <a:pt x="326" y="90"/>
                      <a:pt x="327" y="91"/>
                      <a:pt x="328" y="93"/>
                    </a:cubicBezTo>
                    <a:cubicBezTo>
                      <a:pt x="329" y="94"/>
                      <a:pt x="329" y="95"/>
                      <a:pt x="330" y="96"/>
                    </a:cubicBezTo>
                    <a:cubicBezTo>
                      <a:pt x="331" y="97"/>
                      <a:pt x="331" y="98"/>
                      <a:pt x="332" y="99"/>
                    </a:cubicBezTo>
                    <a:cubicBezTo>
                      <a:pt x="333" y="101"/>
                      <a:pt x="334" y="102"/>
                      <a:pt x="335" y="103"/>
                    </a:cubicBezTo>
                    <a:cubicBezTo>
                      <a:pt x="336" y="104"/>
                      <a:pt x="336" y="105"/>
                      <a:pt x="337" y="106"/>
                    </a:cubicBezTo>
                    <a:cubicBezTo>
                      <a:pt x="338" y="107"/>
                      <a:pt x="338" y="108"/>
                      <a:pt x="338" y="109"/>
                    </a:cubicBezTo>
                    <a:cubicBezTo>
                      <a:pt x="339" y="109"/>
                      <a:pt x="339" y="109"/>
                      <a:pt x="339" y="110"/>
                    </a:cubicBezTo>
                    <a:cubicBezTo>
                      <a:pt x="340" y="110"/>
                      <a:pt x="340" y="111"/>
                      <a:pt x="340" y="111"/>
                    </a:cubicBezTo>
                    <a:cubicBezTo>
                      <a:pt x="340" y="112"/>
                      <a:pt x="341" y="113"/>
                      <a:pt x="341" y="114"/>
                    </a:cubicBezTo>
                    <a:cubicBezTo>
                      <a:pt x="342" y="115"/>
                      <a:pt x="342" y="116"/>
                      <a:pt x="342" y="117"/>
                    </a:cubicBezTo>
                    <a:cubicBezTo>
                      <a:pt x="342" y="118"/>
                      <a:pt x="342" y="120"/>
                      <a:pt x="342" y="121"/>
                    </a:cubicBezTo>
                    <a:cubicBezTo>
                      <a:pt x="341" y="122"/>
                      <a:pt x="341" y="124"/>
                      <a:pt x="341" y="126"/>
                    </a:cubicBezTo>
                    <a:cubicBezTo>
                      <a:pt x="340" y="127"/>
                      <a:pt x="340" y="128"/>
                      <a:pt x="340" y="130"/>
                    </a:cubicBezTo>
                    <a:cubicBezTo>
                      <a:pt x="339" y="131"/>
                      <a:pt x="339" y="133"/>
                      <a:pt x="339" y="134"/>
                    </a:cubicBezTo>
                    <a:cubicBezTo>
                      <a:pt x="339" y="136"/>
                      <a:pt x="339" y="138"/>
                      <a:pt x="340" y="141"/>
                    </a:cubicBezTo>
                    <a:cubicBezTo>
                      <a:pt x="340" y="142"/>
                      <a:pt x="340" y="143"/>
                      <a:pt x="341" y="144"/>
                    </a:cubicBezTo>
                    <a:cubicBezTo>
                      <a:pt x="341" y="145"/>
                      <a:pt x="342" y="146"/>
                      <a:pt x="342" y="147"/>
                    </a:cubicBezTo>
                    <a:cubicBezTo>
                      <a:pt x="343" y="148"/>
                      <a:pt x="343" y="148"/>
                      <a:pt x="344" y="149"/>
                    </a:cubicBezTo>
                    <a:cubicBezTo>
                      <a:pt x="345" y="150"/>
                      <a:pt x="346" y="151"/>
                      <a:pt x="347" y="151"/>
                    </a:cubicBezTo>
                    <a:cubicBezTo>
                      <a:pt x="348" y="152"/>
                      <a:pt x="349" y="153"/>
                      <a:pt x="350" y="153"/>
                    </a:cubicBezTo>
                    <a:cubicBezTo>
                      <a:pt x="350" y="154"/>
                      <a:pt x="351" y="154"/>
                      <a:pt x="352" y="154"/>
                    </a:cubicBezTo>
                    <a:cubicBezTo>
                      <a:pt x="353" y="155"/>
                      <a:pt x="354" y="156"/>
                      <a:pt x="354" y="157"/>
                    </a:cubicBezTo>
                    <a:cubicBezTo>
                      <a:pt x="354" y="156"/>
                      <a:pt x="354" y="156"/>
                      <a:pt x="355" y="156"/>
                    </a:cubicBezTo>
                    <a:cubicBezTo>
                      <a:pt x="355" y="155"/>
                      <a:pt x="355" y="155"/>
                      <a:pt x="355" y="155"/>
                    </a:cubicBezTo>
                    <a:cubicBezTo>
                      <a:pt x="356" y="153"/>
                      <a:pt x="356" y="152"/>
                      <a:pt x="357" y="151"/>
                    </a:cubicBezTo>
                    <a:cubicBezTo>
                      <a:pt x="358" y="149"/>
                      <a:pt x="359" y="145"/>
                      <a:pt x="359" y="142"/>
                    </a:cubicBezTo>
                    <a:cubicBezTo>
                      <a:pt x="359" y="140"/>
                      <a:pt x="359" y="137"/>
                      <a:pt x="358" y="135"/>
                    </a:cubicBezTo>
                    <a:close/>
                    <a:moveTo>
                      <a:pt x="257" y="172"/>
                    </a:moveTo>
                    <a:cubicBezTo>
                      <a:pt x="255" y="176"/>
                      <a:pt x="254" y="183"/>
                      <a:pt x="251" y="185"/>
                    </a:cubicBezTo>
                    <a:cubicBezTo>
                      <a:pt x="250" y="187"/>
                      <a:pt x="249" y="189"/>
                      <a:pt x="248" y="190"/>
                    </a:cubicBezTo>
                    <a:cubicBezTo>
                      <a:pt x="250" y="184"/>
                      <a:pt x="252" y="179"/>
                      <a:pt x="254" y="174"/>
                    </a:cubicBezTo>
                    <a:cubicBezTo>
                      <a:pt x="256" y="169"/>
                      <a:pt x="257" y="162"/>
                      <a:pt x="260" y="157"/>
                    </a:cubicBezTo>
                    <a:cubicBezTo>
                      <a:pt x="260" y="162"/>
                      <a:pt x="259" y="167"/>
                      <a:pt x="257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" name="Google Shape;192;p9"/>
            <p:cNvGrpSpPr/>
            <p:nvPr/>
          </p:nvGrpSpPr>
          <p:grpSpPr>
            <a:xfrm>
              <a:off x="-316800" y="4038225"/>
              <a:ext cx="9559638" cy="2542563"/>
              <a:chOff x="-316800" y="4038225"/>
              <a:chExt cx="9559638" cy="2542563"/>
            </a:xfrm>
          </p:grpSpPr>
          <p:sp>
            <p:nvSpPr>
              <p:cNvPr id="193" name="Google Shape;193;p9"/>
              <p:cNvSpPr/>
              <p:nvPr/>
            </p:nvSpPr>
            <p:spPr>
              <a:xfrm flipH="1">
                <a:off x="-20863" y="4800788"/>
                <a:ext cx="9263700" cy="1780001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31" extrusionOk="0">
                    <a:moveTo>
                      <a:pt x="782" y="8"/>
                    </a:moveTo>
                    <a:cubicBezTo>
                      <a:pt x="788" y="10"/>
                      <a:pt x="794" y="12"/>
                      <a:pt x="800" y="13"/>
                    </a:cubicBezTo>
                    <a:cubicBezTo>
                      <a:pt x="805" y="13"/>
                      <a:pt x="810" y="13"/>
                      <a:pt x="815" y="13"/>
                    </a:cubicBezTo>
                    <a:cubicBezTo>
                      <a:pt x="829" y="15"/>
                      <a:pt x="844" y="16"/>
                      <a:pt x="858" y="14"/>
                    </a:cubicBezTo>
                    <a:cubicBezTo>
                      <a:pt x="863" y="13"/>
                      <a:pt x="868" y="11"/>
                      <a:pt x="873" y="11"/>
                    </a:cubicBezTo>
                    <a:cubicBezTo>
                      <a:pt x="880" y="10"/>
                      <a:pt x="886" y="11"/>
                      <a:pt x="893" y="11"/>
                    </a:cubicBezTo>
                    <a:cubicBezTo>
                      <a:pt x="903" y="11"/>
                      <a:pt x="913" y="7"/>
                      <a:pt x="923" y="8"/>
                    </a:cubicBezTo>
                    <a:cubicBezTo>
                      <a:pt x="929" y="9"/>
                      <a:pt x="937" y="10"/>
                      <a:pt x="943" y="11"/>
                    </a:cubicBezTo>
                    <a:cubicBezTo>
                      <a:pt x="950" y="13"/>
                      <a:pt x="955" y="13"/>
                      <a:pt x="963" y="13"/>
                    </a:cubicBezTo>
                    <a:cubicBezTo>
                      <a:pt x="970" y="13"/>
                      <a:pt x="977" y="12"/>
                      <a:pt x="983" y="13"/>
                    </a:cubicBezTo>
                    <a:cubicBezTo>
                      <a:pt x="989" y="14"/>
                      <a:pt x="994" y="14"/>
                      <a:pt x="1001" y="14"/>
                    </a:cubicBezTo>
                    <a:cubicBezTo>
                      <a:pt x="1015" y="14"/>
                      <a:pt x="1029" y="14"/>
                      <a:pt x="1043" y="14"/>
                    </a:cubicBezTo>
                    <a:cubicBezTo>
                      <a:pt x="1043" y="14"/>
                      <a:pt x="1045" y="14"/>
                      <a:pt x="1045" y="14"/>
                    </a:cubicBezTo>
                    <a:cubicBezTo>
                      <a:pt x="1045" y="14"/>
                      <a:pt x="1045" y="231"/>
                      <a:pt x="1045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231"/>
                      <a:pt x="0" y="14"/>
                      <a:pt x="0" y="14"/>
                    </a:cubicBezTo>
                    <a:cubicBezTo>
                      <a:pt x="0" y="12"/>
                      <a:pt x="41" y="16"/>
                      <a:pt x="44" y="16"/>
                    </a:cubicBezTo>
                    <a:cubicBezTo>
                      <a:pt x="55" y="17"/>
                      <a:pt x="66" y="15"/>
                      <a:pt x="77" y="13"/>
                    </a:cubicBezTo>
                    <a:cubicBezTo>
                      <a:pt x="87" y="11"/>
                      <a:pt x="98" y="10"/>
                      <a:pt x="108" y="9"/>
                    </a:cubicBezTo>
                    <a:cubicBezTo>
                      <a:pt x="114" y="8"/>
                      <a:pt x="121" y="10"/>
                      <a:pt x="127" y="9"/>
                    </a:cubicBezTo>
                    <a:cubicBezTo>
                      <a:pt x="136" y="8"/>
                      <a:pt x="144" y="6"/>
                      <a:pt x="154" y="6"/>
                    </a:cubicBezTo>
                    <a:cubicBezTo>
                      <a:pt x="164" y="5"/>
                      <a:pt x="174" y="8"/>
                      <a:pt x="184" y="8"/>
                    </a:cubicBezTo>
                    <a:cubicBezTo>
                      <a:pt x="193" y="8"/>
                      <a:pt x="202" y="9"/>
                      <a:pt x="211" y="9"/>
                    </a:cubicBezTo>
                    <a:cubicBezTo>
                      <a:pt x="216" y="9"/>
                      <a:pt x="216" y="9"/>
                      <a:pt x="220" y="12"/>
                    </a:cubicBezTo>
                    <a:cubicBezTo>
                      <a:pt x="224" y="14"/>
                      <a:pt x="226" y="14"/>
                      <a:pt x="231" y="13"/>
                    </a:cubicBezTo>
                    <a:cubicBezTo>
                      <a:pt x="240" y="12"/>
                      <a:pt x="248" y="14"/>
                      <a:pt x="256" y="13"/>
                    </a:cubicBezTo>
                    <a:cubicBezTo>
                      <a:pt x="265" y="11"/>
                      <a:pt x="276" y="13"/>
                      <a:pt x="286" y="12"/>
                    </a:cubicBezTo>
                    <a:cubicBezTo>
                      <a:pt x="300" y="12"/>
                      <a:pt x="313" y="12"/>
                      <a:pt x="327" y="8"/>
                    </a:cubicBezTo>
                    <a:cubicBezTo>
                      <a:pt x="337" y="5"/>
                      <a:pt x="348" y="1"/>
                      <a:pt x="359" y="1"/>
                    </a:cubicBezTo>
                    <a:cubicBezTo>
                      <a:pt x="367" y="0"/>
                      <a:pt x="374" y="5"/>
                      <a:pt x="382" y="6"/>
                    </a:cubicBezTo>
                    <a:cubicBezTo>
                      <a:pt x="392" y="7"/>
                      <a:pt x="401" y="8"/>
                      <a:pt x="411" y="9"/>
                    </a:cubicBezTo>
                    <a:cubicBezTo>
                      <a:pt x="419" y="10"/>
                      <a:pt x="426" y="13"/>
                      <a:pt x="434" y="13"/>
                    </a:cubicBezTo>
                    <a:cubicBezTo>
                      <a:pt x="442" y="13"/>
                      <a:pt x="450" y="16"/>
                      <a:pt x="459" y="16"/>
                    </a:cubicBezTo>
                    <a:cubicBezTo>
                      <a:pt x="463" y="15"/>
                      <a:pt x="467" y="14"/>
                      <a:pt x="471" y="15"/>
                    </a:cubicBezTo>
                    <a:cubicBezTo>
                      <a:pt x="475" y="15"/>
                      <a:pt x="479" y="16"/>
                      <a:pt x="484" y="16"/>
                    </a:cubicBezTo>
                    <a:cubicBezTo>
                      <a:pt x="490" y="16"/>
                      <a:pt x="496" y="14"/>
                      <a:pt x="502" y="15"/>
                    </a:cubicBezTo>
                    <a:cubicBezTo>
                      <a:pt x="508" y="15"/>
                      <a:pt x="514" y="16"/>
                      <a:pt x="521" y="15"/>
                    </a:cubicBezTo>
                    <a:cubicBezTo>
                      <a:pt x="525" y="14"/>
                      <a:pt x="530" y="13"/>
                      <a:pt x="534" y="12"/>
                    </a:cubicBezTo>
                    <a:cubicBezTo>
                      <a:pt x="545" y="12"/>
                      <a:pt x="557" y="15"/>
                      <a:pt x="568" y="15"/>
                    </a:cubicBezTo>
                    <a:cubicBezTo>
                      <a:pt x="586" y="14"/>
                      <a:pt x="604" y="11"/>
                      <a:pt x="622" y="12"/>
                    </a:cubicBezTo>
                    <a:cubicBezTo>
                      <a:pt x="636" y="13"/>
                      <a:pt x="650" y="11"/>
                      <a:pt x="664" y="10"/>
                    </a:cubicBezTo>
                    <a:cubicBezTo>
                      <a:pt x="670" y="10"/>
                      <a:pt x="675" y="12"/>
                      <a:pt x="680" y="13"/>
                    </a:cubicBezTo>
                    <a:cubicBezTo>
                      <a:pt x="685" y="15"/>
                      <a:pt x="690" y="15"/>
                      <a:pt x="695" y="14"/>
                    </a:cubicBezTo>
                    <a:cubicBezTo>
                      <a:pt x="701" y="14"/>
                      <a:pt x="707" y="13"/>
                      <a:pt x="713" y="13"/>
                    </a:cubicBezTo>
                    <a:cubicBezTo>
                      <a:pt x="718" y="14"/>
                      <a:pt x="722" y="15"/>
                      <a:pt x="727" y="14"/>
                    </a:cubicBezTo>
                    <a:cubicBezTo>
                      <a:pt x="737" y="14"/>
                      <a:pt x="747" y="11"/>
                      <a:pt x="757" y="10"/>
                    </a:cubicBezTo>
                    <a:cubicBezTo>
                      <a:pt x="765" y="9"/>
                      <a:pt x="774" y="6"/>
                      <a:pt x="782" y="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9"/>
              <p:cNvSpPr/>
              <p:nvPr/>
            </p:nvSpPr>
            <p:spPr>
              <a:xfrm flipH="1">
                <a:off x="-316800" y="4038225"/>
                <a:ext cx="851499" cy="99052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6" extrusionOk="0">
                    <a:moveTo>
                      <a:pt x="117" y="66"/>
                    </a:moveTo>
                    <a:cubicBezTo>
                      <a:pt x="118" y="69"/>
                      <a:pt x="117" y="71"/>
                      <a:pt x="120" y="71"/>
                    </a:cubicBezTo>
                    <a:cubicBezTo>
                      <a:pt x="122" y="72"/>
                      <a:pt x="125" y="71"/>
                      <a:pt x="126" y="71"/>
                    </a:cubicBezTo>
                    <a:cubicBezTo>
                      <a:pt x="126" y="65"/>
                      <a:pt x="121" y="65"/>
                      <a:pt x="118" y="61"/>
                    </a:cubicBezTo>
                    <a:cubicBezTo>
                      <a:pt x="115" y="57"/>
                      <a:pt x="114" y="50"/>
                      <a:pt x="111" y="46"/>
                    </a:cubicBezTo>
                    <a:cubicBezTo>
                      <a:pt x="111" y="45"/>
                      <a:pt x="110" y="44"/>
                      <a:pt x="110" y="43"/>
                    </a:cubicBezTo>
                    <a:cubicBezTo>
                      <a:pt x="106" y="38"/>
                      <a:pt x="100" y="32"/>
                      <a:pt x="94" y="29"/>
                    </a:cubicBezTo>
                    <a:cubicBezTo>
                      <a:pt x="88" y="25"/>
                      <a:pt x="83" y="27"/>
                      <a:pt x="77" y="28"/>
                    </a:cubicBezTo>
                    <a:cubicBezTo>
                      <a:pt x="71" y="29"/>
                      <a:pt x="65" y="31"/>
                      <a:pt x="59" y="32"/>
                    </a:cubicBezTo>
                    <a:cubicBezTo>
                      <a:pt x="54" y="33"/>
                      <a:pt x="50" y="31"/>
                      <a:pt x="45" y="31"/>
                    </a:cubicBezTo>
                    <a:cubicBezTo>
                      <a:pt x="45" y="27"/>
                      <a:pt x="45" y="22"/>
                      <a:pt x="43" y="19"/>
                    </a:cubicBezTo>
                    <a:cubicBezTo>
                      <a:pt x="47" y="19"/>
                      <a:pt x="50" y="19"/>
                      <a:pt x="52" y="17"/>
                    </a:cubicBezTo>
                    <a:cubicBezTo>
                      <a:pt x="54" y="14"/>
                      <a:pt x="55" y="4"/>
                      <a:pt x="53" y="2"/>
                    </a:cubicBezTo>
                    <a:cubicBezTo>
                      <a:pt x="50" y="4"/>
                      <a:pt x="48" y="7"/>
                      <a:pt x="45" y="9"/>
                    </a:cubicBezTo>
                    <a:cubicBezTo>
                      <a:pt x="43" y="11"/>
                      <a:pt x="40" y="12"/>
                      <a:pt x="38" y="12"/>
                    </a:cubicBezTo>
                    <a:cubicBezTo>
                      <a:pt x="38" y="12"/>
                      <a:pt x="38" y="12"/>
                      <a:pt x="37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8" y="10"/>
                      <a:pt x="38" y="8"/>
                      <a:pt x="38" y="6"/>
                    </a:cubicBezTo>
                    <a:cubicBezTo>
                      <a:pt x="38" y="4"/>
                      <a:pt x="37" y="2"/>
                      <a:pt x="36" y="1"/>
                    </a:cubicBezTo>
                    <a:cubicBezTo>
                      <a:pt x="35" y="2"/>
                      <a:pt x="35" y="4"/>
                      <a:pt x="35" y="4"/>
                    </a:cubicBezTo>
                    <a:cubicBezTo>
                      <a:pt x="35" y="5"/>
                      <a:pt x="34" y="7"/>
                      <a:pt x="34" y="7"/>
                    </a:cubicBezTo>
                    <a:cubicBezTo>
                      <a:pt x="33" y="8"/>
                      <a:pt x="32" y="9"/>
                      <a:pt x="31" y="10"/>
                    </a:cubicBezTo>
                    <a:cubicBezTo>
                      <a:pt x="28" y="9"/>
                      <a:pt x="25" y="9"/>
                      <a:pt x="22" y="10"/>
                    </a:cubicBezTo>
                    <a:cubicBezTo>
                      <a:pt x="20" y="8"/>
                      <a:pt x="19" y="6"/>
                      <a:pt x="19" y="3"/>
                    </a:cubicBezTo>
                    <a:cubicBezTo>
                      <a:pt x="18" y="2"/>
                      <a:pt x="19" y="0"/>
                      <a:pt x="17" y="1"/>
                    </a:cubicBezTo>
                    <a:cubicBezTo>
                      <a:pt x="16" y="2"/>
                      <a:pt x="16" y="5"/>
                      <a:pt x="15" y="6"/>
                    </a:cubicBezTo>
                    <a:cubicBezTo>
                      <a:pt x="15" y="8"/>
                      <a:pt x="15" y="10"/>
                      <a:pt x="17" y="12"/>
                    </a:cubicBezTo>
                    <a:cubicBezTo>
                      <a:pt x="16" y="12"/>
                      <a:pt x="16" y="12"/>
                      <a:pt x="16" y="13"/>
                    </a:cubicBezTo>
                    <a:cubicBezTo>
                      <a:pt x="10" y="12"/>
                      <a:pt x="7" y="3"/>
                      <a:pt x="1" y="1"/>
                    </a:cubicBezTo>
                    <a:cubicBezTo>
                      <a:pt x="0" y="6"/>
                      <a:pt x="1" y="13"/>
                      <a:pt x="5" y="16"/>
                    </a:cubicBezTo>
                    <a:cubicBezTo>
                      <a:pt x="7" y="17"/>
                      <a:pt x="9" y="18"/>
                      <a:pt x="12" y="18"/>
                    </a:cubicBezTo>
                    <a:cubicBezTo>
                      <a:pt x="12" y="18"/>
                      <a:pt x="13" y="18"/>
                      <a:pt x="13" y="18"/>
                    </a:cubicBezTo>
                    <a:cubicBezTo>
                      <a:pt x="12" y="23"/>
                      <a:pt x="15" y="31"/>
                      <a:pt x="14" y="36"/>
                    </a:cubicBezTo>
                    <a:cubicBezTo>
                      <a:pt x="13" y="40"/>
                      <a:pt x="11" y="46"/>
                      <a:pt x="15" y="48"/>
                    </a:cubicBezTo>
                    <a:cubicBezTo>
                      <a:pt x="18" y="50"/>
                      <a:pt x="20" y="50"/>
                      <a:pt x="22" y="49"/>
                    </a:cubicBezTo>
                    <a:cubicBezTo>
                      <a:pt x="23" y="55"/>
                      <a:pt x="20" y="61"/>
                      <a:pt x="21" y="67"/>
                    </a:cubicBezTo>
                    <a:cubicBezTo>
                      <a:pt x="21" y="71"/>
                      <a:pt x="25" y="75"/>
                      <a:pt x="26" y="79"/>
                    </a:cubicBezTo>
                    <a:cubicBezTo>
                      <a:pt x="27" y="87"/>
                      <a:pt x="28" y="95"/>
                      <a:pt x="28" y="103"/>
                    </a:cubicBezTo>
                    <a:cubicBezTo>
                      <a:pt x="28" y="110"/>
                      <a:pt x="29" y="119"/>
                      <a:pt x="27" y="126"/>
                    </a:cubicBezTo>
                    <a:cubicBezTo>
                      <a:pt x="27" y="129"/>
                      <a:pt x="26" y="132"/>
                      <a:pt x="25" y="135"/>
                    </a:cubicBezTo>
                    <a:cubicBezTo>
                      <a:pt x="24" y="138"/>
                      <a:pt x="22" y="140"/>
                      <a:pt x="21" y="143"/>
                    </a:cubicBezTo>
                    <a:cubicBezTo>
                      <a:pt x="22" y="145"/>
                      <a:pt x="30" y="144"/>
                      <a:pt x="31" y="143"/>
                    </a:cubicBezTo>
                    <a:cubicBezTo>
                      <a:pt x="34" y="142"/>
                      <a:pt x="31" y="137"/>
                      <a:pt x="34" y="135"/>
                    </a:cubicBezTo>
                    <a:cubicBezTo>
                      <a:pt x="35" y="134"/>
                      <a:pt x="36" y="135"/>
                      <a:pt x="37" y="133"/>
                    </a:cubicBezTo>
                    <a:cubicBezTo>
                      <a:pt x="37" y="132"/>
                      <a:pt x="36" y="129"/>
                      <a:pt x="36" y="127"/>
                    </a:cubicBezTo>
                    <a:cubicBezTo>
                      <a:pt x="35" y="118"/>
                      <a:pt x="38" y="111"/>
                      <a:pt x="40" y="102"/>
                    </a:cubicBezTo>
                    <a:cubicBezTo>
                      <a:pt x="41" y="99"/>
                      <a:pt x="40" y="93"/>
                      <a:pt x="41" y="91"/>
                    </a:cubicBezTo>
                    <a:cubicBezTo>
                      <a:pt x="43" y="90"/>
                      <a:pt x="47" y="90"/>
                      <a:pt x="48" y="91"/>
                    </a:cubicBezTo>
                    <a:cubicBezTo>
                      <a:pt x="50" y="94"/>
                      <a:pt x="48" y="100"/>
                      <a:pt x="49" y="103"/>
                    </a:cubicBezTo>
                    <a:cubicBezTo>
                      <a:pt x="50" y="108"/>
                      <a:pt x="52" y="112"/>
                      <a:pt x="52" y="117"/>
                    </a:cubicBezTo>
                    <a:cubicBezTo>
                      <a:pt x="52" y="121"/>
                      <a:pt x="51" y="126"/>
                      <a:pt x="50" y="130"/>
                    </a:cubicBezTo>
                    <a:cubicBezTo>
                      <a:pt x="50" y="132"/>
                      <a:pt x="50" y="135"/>
                      <a:pt x="49" y="137"/>
                    </a:cubicBezTo>
                    <a:cubicBezTo>
                      <a:pt x="49" y="139"/>
                      <a:pt x="48" y="141"/>
                      <a:pt x="48" y="144"/>
                    </a:cubicBezTo>
                    <a:cubicBezTo>
                      <a:pt x="50" y="145"/>
                      <a:pt x="56" y="146"/>
                      <a:pt x="59" y="145"/>
                    </a:cubicBezTo>
                    <a:cubicBezTo>
                      <a:pt x="62" y="143"/>
                      <a:pt x="60" y="137"/>
                      <a:pt x="60" y="134"/>
                    </a:cubicBezTo>
                    <a:cubicBezTo>
                      <a:pt x="61" y="132"/>
                      <a:pt x="62" y="131"/>
                      <a:pt x="62" y="129"/>
                    </a:cubicBezTo>
                    <a:cubicBezTo>
                      <a:pt x="62" y="126"/>
                      <a:pt x="61" y="123"/>
                      <a:pt x="61" y="120"/>
                    </a:cubicBezTo>
                    <a:cubicBezTo>
                      <a:pt x="60" y="115"/>
                      <a:pt x="63" y="111"/>
                      <a:pt x="65" y="106"/>
                    </a:cubicBezTo>
                    <a:cubicBezTo>
                      <a:pt x="66" y="103"/>
                      <a:pt x="67" y="99"/>
                      <a:pt x="67" y="95"/>
                    </a:cubicBezTo>
                    <a:cubicBezTo>
                      <a:pt x="67" y="93"/>
                      <a:pt x="66" y="89"/>
                      <a:pt x="70" y="88"/>
                    </a:cubicBezTo>
                    <a:cubicBezTo>
                      <a:pt x="72" y="88"/>
                      <a:pt x="74" y="88"/>
                      <a:pt x="75" y="90"/>
                    </a:cubicBezTo>
                    <a:cubicBezTo>
                      <a:pt x="78" y="92"/>
                      <a:pt x="81" y="97"/>
                      <a:pt x="82" y="100"/>
                    </a:cubicBezTo>
                    <a:cubicBezTo>
                      <a:pt x="83" y="104"/>
                      <a:pt x="81" y="109"/>
                      <a:pt x="81" y="113"/>
                    </a:cubicBezTo>
                    <a:cubicBezTo>
                      <a:pt x="80" y="119"/>
                      <a:pt x="78" y="122"/>
                      <a:pt x="75" y="127"/>
                    </a:cubicBezTo>
                    <a:cubicBezTo>
                      <a:pt x="73" y="131"/>
                      <a:pt x="70" y="134"/>
                      <a:pt x="68" y="139"/>
                    </a:cubicBezTo>
                    <a:cubicBezTo>
                      <a:pt x="70" y="140"/>
                      <a:pt x="73" y="139"/>
                      <a:pt x="74" y="139"/>
                    </a:cubicBezTo>
                    <a:cubicBezTo>
                      <a:pt x="77" y="139"/>
                      <a:pt x="78" y="140"/>
                      <a:pt x="80" y="139"/>
                    </a:cubicBezTo>
                    <a:cubicBezTo>
                      <a:pt x="81" y="137"/>
                      <a:pt x="82" y="135"/>
                      <a:pt x="81" y="132"/>
                    </a:cubicBezTo>
                    <a:cubicBezTo>
                      <a:pt x="84" y="131"/>
                      <a:pt x="86" y="127"/>
                      <a:pt x="86" y="124"/>
                    </a:cubicBezTo>
                    <a:cubicBezTo>
                      <a:pt x="87" y="123"/>
                      <a:pt x="86" y="122"/>
                      <a:pt x="87" y="120"/>
                    </a:cubicBezTo>
                    <a:cubicBezTo>
                      <a:pt x="88" y="118"/>
                      <a:pt x="90" y="116"/>
                      <a:pt x="91" y="113"/>
                    </a:cubicBezTo>
                    <a:cubicBezTo>
                      <a:pt x="93" y="110"/>
                      <a:pt x="95" y="106"/>
                      <a:pt x="95" y="102"/>
                    </a:cubicBezTo>
                    <a:cubicBezTo>
                      <a:pt x="95" y="98"/>
                      <a:pt x="93" y="95"/>
                      <a:pt x="91" y="92"/>
                    </a:cubicBezTo>
                    <a:cubicBezTo>
                      <a:pt x="90" y="89"/>
                      <a:pt x="88" y="86"/>
                      <a:pt x="91" y="83"/>
                    </a:cubicBezTo>
                    <a:cubicBezTo>
                      <a:pt x="92" y="84"/>
                      <a:pt x="93" y="84"/>
                      <a:pt x="95" y="85"/>
                    </a:cubicBezTo>
                    <a:cubicBezTo>
                      <a:pt x="96" y="86"/>
                      <a:pt x="97" y="88"/>
                      <a:pt x="99" y="90"/>
                    </a:cubicBezTo>
                    <a:cubicBezTo>
                      <a:pt x="100" y="92"/>
                      <a:pt x="102" y="93"/>
                      <a:pt x="104" y="94"/>
                    </a:cubicBezTo>
                    <a:cubicBezTo>
                      <a:pt x="107" y="96"/>
                      <a:pt x="108" y="96"/>
                      <a:pt x="109" y="100"/>
                    </a:cubicBezTo>
                    <a:cubicBezTo>
                      <a:pt x="109" y="107"/>
                      <a:pt x="108" y="116"/>
                      <a:pt x="110" y="123"/>
                    </a:cubicBezTo>
                    <a:cubicBezTo>
                      <a:pt x="111" y="126"/>
                      <a:pt x="111" y="130"/>
                      <a:pt x="111" y="133"/>
                    </a:cubicBezTo>
                    <a:cubicBezTo>
                      <a:pt x="111" y="135"/>
                      <a:pt x="110" y="137"/>
                      <a:pt x="110" y="140"/>
                    </a:cubicBezTo>
                    <a:cubicBezTo>
                      <a:pt x="112" y="139"/>
                      <a:pt x="113" y="140"/>
                      <a:pt x="115" y="140"/>
                    </a:cubicBezTo>
                    <a:cubicBezTo>
                      <a:pt x="118" y="139"/>
                      <a:pt x="119" y="139"/>
                      <a:pt x="122" y="139"/>
                    </a:cubicBezTo>
                    <a:cubicBezTo>
                      <a:pt x="122" y="136"/>
                      <a:pt x="120" y="132"/>
                      <a:pt x="119" y="129"/>
                    </a:cubicBezTo>
                    <a:cubicBezTo>
                      <a:pt x="119" y="125"/>
                      <a:pt x="118" y="122"/>
                      <a:pt x="118" y="118"/>
                    </a:cubicBezTo>
                    <a:cubicBezTo>
                      <a:pt x="117" y="113"/>
                      <a:pt x="119" y="108"/>
                      <a:pt x="119" y="102"/>
                    </a:cubicBezTo>
                    <a:cubicBezTo>
                      <a:pt x="120" y="97"/>
                      <a:pt x="119" y="95"/>
                      <a:pt x="116" y="91"/>
                    </a:cubicBezTo>
                    <a:cubicBezTo>
                      <a:pt x="114" y="86"/>
                      <a:pt x="110" y="79"/>
                      <a:pt x="110" y="73"/>
                    </a:cubicBezTo>
                    <a:cubicBezTo>
                      <a:pt x="110" y="70"/>
                      <a:pt x="112" y="66"/>
                      <a:pt x="112" y="63"/>
                    </a:cubicBezTo>
                    <a:cubicBezTo>
                      <a:pt x="112" y="60"/>
                      <a:pt x="113" y="58"/>
                      <a:pt x="113" y="55"/>
                    </a:cubicBezTo>
                    <a:cubicBezTo>
                      <a:pt x="113" y="56"/>
                      <a:pt x="114" y="57"/>
                      <a:pt x="114" y="58"/>
                    </a:cubicBezTo>
                    <a:cubicBezTo>
                      <a:pt x="115" y="61"/>
                      <a:pt x="116" y="63"/>
                      <a:pt x="117" y="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5" name="Google Shape;195;p9"/>
          <p:cNvGrpSpPr/>
          <p:nvPr/>
        </p:nvGrpSpPr>
        <p:grpSpPr>
          <a:xfrm flipH="1">
            <a:off x="-1344693" y="-81200"/>
            <a:ext cx="11185627" cy="1395730"/>
            <a:chOff x="-704850" y="-81200"/>
            <a:chExt cx="11185627" cy="1395730"/>
          </a:xfrm>
        </p:grpSpPr>
        <p:sp>
          <p:nvSpPr>
            <p:cNvPr id="196" name="Google Shape;196;p9"/>
            <p:cNvSpPr/>
            <p:nvPr/>
          </p:nvSpPr>
          <p:spPr>
            <a:xfrm>
              <a:off x="8545477" y="599842"/>
              <a:ext cx="1935300" cy="714687"/>
            </a:xfrm>
            <a:custGeom>
              <a:avLst/>
              <a:gdLst/>
              <a:ahLst/>
              <a:cxnLst/>
              <a:rect l="l" t="t" r="r" b="b"/>
              <a:pathLst>
                <a:path w="131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9" y="33"/>
                  </a:cubicBezTo>
                  <a:cubicBezTo>
                    <a:pt x="46" y="0"/>
                    <a:pt x="69" y="18"/>
                    <a:pt x="72" y="33"/>
                  </a:cubicBezTo>
                  <a:cubicBezTo>
                    <a:pt x="88" y="22"/>
                    <a:pt x="92" y="37"/>
                    <a:pt x="92" y="37"/>
                  </a:cubicBezTo>
                  <a:cubicBezTo>
                    <a:pt x="92" y="37"/>
                    <a:pt x="131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-704850" y="-812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1"/>
          <p:cNvGrpSpPr/>
          <p:nvPr/>
        </p:nvGrpSpPr>
        <p:grpSpPr>
          <a:xfrm>
            <a:off x="-1481174" y="732122"/>
            <a:ext cx="11551358" cy="4692629"/>
            <a:chOff x="-1481174" y="732122"/>
            <a:chExt cx="11551358" cy="4692629"/>
          </a:xfrm>
        </p:grpSpPr>
        <p:grpSp>
          <p:nvGrpSpPr>
            <p:cNvPr id="203" name="Google Shape;203;p11"/>
            <p:cNvGrpSpPr/>
            <p:nvPr/>
          </p:nvGrpSpPr>
          <p:grpSpPr>
            <a:xfrm flipH="1">
              <a:off x="-1481174" y="732122"/>
              <a:ext cx="11551358" cy="4451979"/>
              <a:chOff x="-1183102" y="492247"/>
              <a:chExt cx="11551358" cy="4451979"/>
            </a:xfrm>
          </p:grpSpPr>
          <p:grpSp>
            <p:nvGrpSpPr>
              <p:cNvPr id="204" name="Google Shape;204;p11"/>
              <p:cNvGrpSpPr/>
              <p:nvPr/>
            </p:nvGrpSpPr>
            <p:grpSpPr>
              <a:xfrm>
                <a:off x="-1183102" y="492247"/>
                <a:ext cx="1801569" cy="3782823"/>
                <a:chOff x="10193338" y="3109913"/>
                <a:chExt cx="604838" cy="1270000"/>
              </a:xfrm>
            </p:grpSpPr>
            <p:sp>
              <p:nvSpPr>
                <p:cNvPr id="205" name="Google Shape;205;p11"/>
                <p:cNvSpPr/>
                <p:nvPr/>
              </p:nvSpPr>
              <p:spPr>
                <a:xfrm>
                  <a:off x="10445751" y="3381375"/>
                  <a:ext cx="104775" cy="103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28" extrusionOk="0">
                      <a:moveTo>
                        <a:pt x="14" y="0"/>
                      </a:move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8" y="22"/>
                        <a:pt x="28" y="14"/>
                      </a:cubicBezTo>
                      <a:cubicBezTo>
                        <a:pt x="28" y="6"/>
                        <a:pt x="21" y="0"/>
                        <a:pt x="14" y="0"/>
                      </a:cubicBezTo>
                      <a:close/>
                      <a:moveTo>
                        <a:pt x="14" y="25"/>
                      </a:moveTo>
                      <a:cubicBezTo>
                        <a:pt x="7" y="25"/>
                        <a:pt x="2" y="20"/>
                        <a:pt x="2" y="14"/>
                      </a:cubicBezTo>
                      <a:cubicBezTo>
                        <a:pt x="2" y="8"/>
                        <a:pt x="7" y="3"/>
                        <a:pt x="14" y="3"/>
                      </a:cubicBezTo>
                      <a:cubicBezTo>
                        <a:pt x="20" y="3"/>
                        <a:pt x="25" y="8"/>
                        <a:pt x="25" y="14"/>
                      </a:cubicBezTo>
                      <a:cubicBezTo>
                        <a:pt x="25" y="20"/>
                        <a:pt x="20" y="25"/>
                        <a:pt x="14" y="2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11"/>
                <p:cNvSpPr/>
                <p:nvPr/>
              </p:nvSpPr>
              <p:spPr>
                <a:xfrm>
                  <a:off x="10506076" y="3109913"/>
                  <a:ext cx="80962" cy="28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" h="76" extrusionOk="0">
                      <a:moveTo>
                        <a:pt x="0" y="76"/>
                      </a:moveTo>
                      <a:cubicBezTo>
                        <a:pt x="0" y="76"/>
                        <a:pt x="1" y="76"/>
                        <a:pt x="1" y="76"/>
                      </a:cubicBezTo>
                      <a:cubicBezTo>
                        <a:pt x="5" y="65"/>
                        <a:pt x="5" y="65"/>
                        <a:pt x="5" y="65"/>
                      </a:cubicBezTo>
                      <a:cubicBezTo>
                        <a:pt x="7" y="65"/>
                        <a:pt x="7" y="65"/>
                        <a:pt x="7" y="65"/>
                      </a:cubicBezTo>
                      <a:cubicBezTo>
                        <a:pt x="22" y="18"/>
                        <a:pt x="22" y="18"/>
                        <a:pt x="22" y="18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2" y="64"/>
                        <a:pt x="2" y="64"/>
                        <a:pt x="2" y="64"/>
                      </a:cubicBez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11"/>
                <p:cNvSpPr/>
                <p:nvPr/>
              </p:nvSpPr>
              <p:spPr>
                <a:xfrm>
                  <a:off x="10353676" y="3157538"/>
                  <a:ext cx="136525" cy="23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63" extrusionOk="0">
                      <a:moveTo>
                        <a:pt x="32" y="56"/>
                      </a:moveTo>
                      <a:cubicBezTo>
                        <a:pt x="35" y="63"/>
                        <a:pt x="35" y="63"/>
                        <a:pt x="35" y="63"/>
                      </a:cubicBezTo>
                      <a:cubicBezTo>
                        <a:pt x="35" y="63"/>
                        <a:pt x="36" y="63"/>
                        <a:pt x="37" y="63"/>
                      </a:cubicBezTo>
                      <a:cubicBezTo>
                        <a:pt x="35" y="55"/>
                        <a:pt x="35" y="55"/>
                        <a:pt x="35" y="55"/>
                      </a:cubicBezTo>
                      <a:cubicBezTo>
                        <a:pt x="36" y="54"/>
                        <a:pt x="36" y="54"/>
                        <a:pt x="36" y="54"/>
                      </a:cubicBezTo>
                      <a:cubicBezTo>
                        <a:pt x="27" y="6"/>
                        <a:pt x="27" y="6"/>
                        <a:pt x="27" y="6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0" y="57"/>
                        <a:pt x="30" y="57"/>
                        <a:pt x="30" y="57"/>
                      </a:cubicBezTo>
                      <a:lnTo>
                        <a:pt x="32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208;p11"/>
                <p:cNvSpPr/>
                <p:nvPr/>
              </p:nvSpPr>
              <p:spPr>
                <a:xfrm>
                  <a:off x="10234613" y="3236913"/>
                  <a:ext cx="233363" cy="16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46" extrusionOk="0">
                      <a:moveTo>
                        <a:pt x="56" y="41"/>
                      </a:moveTo>
                      <a:cubicBezTo>
                        <a:pt x="62" y="46"/>
                        <a:pt x="62" y="46"/>
                        <a:pt x="62" y="46"/>
                      </a:cubicBezTo>
                      <a:cubicBezTo>
                        <a:pt x="62" y="45"/>
                        <a:pt x="63" y="45"/>
                        <a:pt x="63" y="44"/>
                      </a:cubicBezTo>
                      <a:cubicBezTo>
                        <a:pt x="57" y="39"/>
                        <a:pt x="57" y="39"/>
                        <a:pt x="57" y="39"/>
                      </a:cubicBezTo>
                      <a:cubicBezTo>
                        <a:pt x="59" y="37"/>
                        <a:pt x="59" y="37"/>
                        <a:pt x="59" y="37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lnTo>
                        <a:pt x="56" y="4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209;p11"/>
                <p:cNvSpPr/>
                <p:nvPr/>
              </p:nvSpPr>
              <p:spPr>
                <a:xfrm>
                  <a:off x="10523538" y="3165475"/>
                  <a:ext cx="1746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" h="65" extrusionOk="0">
                      <a:moveTo>
                        <a:pt x="7" y="56"/>
                      </a:move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64"/>
                        <a:pt x="1" y="64"/>
                        <a:pt x="1" y="65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10" y="59"/>
                        <a:pt x="10" y="59"/>
                        <a:pt x="10" y="59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5" y="54"/>
                        <a:pt x="5" y="54"/>
                        <a:pt x="5" y="54"/>
                      </a:cubicBezTo>
                      <a:lnTo>
                        <a:pt x="7" y="5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p11"/>
                <p:cNvSpPr/>
                <p:nvPr/>
              </p:nvSpPr>
              <p:spPr>
                <a:xfrm>
                  <a:off x="10193338" y="3314700"/>
                  <a:ext cx="263525" cy="11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30" extrusionOk="0">
                      <a:moveTo>
                        <a:pt x="58" y="30"/>
                      </a:moveTo>
                      <a:cubicBezTo>
                        <a:pt x="58" y="29"/>
                        <a:pt x="58" y="29"/>
                        <a:pt x="58" y="29"/>
                      </a:cubicBezTo>
                      <a:cubicBezTo>
                        <a:pt x="71" y="30"/>
                        <a:pt x="71" y="30"/>
                        <a:pt x="71" y="30"/>
                      </a:cubicBezTo>
                      <a:cubicBezTo>
                        <a:pt x="71" y="30"/>
                        <a:pt x="71" y="29"/>
                        <a:pt x="71" y="29"/>
                      </a:cubicBezTo>
                      <a:cubicBezTo>
                        <a:pt x="59" y="26"/>
                        <a:pt x="59" y="26"/>
                        <a:pt x="59" y="26"/>
                      </a:cubicBezTo>
                      <a:cubicBezTo>
                        <a:pt x="59" y="24"/>
                        <a:pt x="59" y="24"/>
                        <a:pt x="59" y="2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9" y="26"/>
                        <a:pt x="9" y="26"/>
                        <a:pt x="9" y="26"/>
                      </a:cubicBezTo>
                      <a:lnTo>
                        <a:pt x="58" y="3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p11"/>
                <p:cNvSpPr/>
                <p:nvPr/>
              </p:nvSpPr>
              <p:spPr>
                <a:xfrm>
                  <a:off x="10534651" y="3281363"/>
                  <a:ext cx="252412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38" extrusionOk="0">
                      <a:moveTo>
                        <a:pt x="13" y="37"/>
                      </a:moveTo>
                      <a:cubicBezTo>
                        <a:pt x="62" y="27"/>
                        <a:pt x="62" y="27"/>
                        <a:pt x="62" y="27"/>
                      </a:cubicBez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2" y="33"/>
                        <a:pt x="12" y="33"/>
                        <a:pt x="12" y="33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7"/>
                        <a:pt x="0" y="38"/>
                        <a:pt x="1" y="38"/>
                      </a:cubicBezTo>
                      <a:cubicBezTo>
                        <a:pt x="13" y="35"/>
                        <a:pt x="13" y="35"/>
                        <a:pt x="13" y="35"/>
                      </a:cubicBezTo>
                      <a:lnTo>
                        <a:pt x="13" y="3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212;p11"/>
                <p:cNvSpPr/>
                <p:nvPr/>
              </p:nvSpPr>
              <p:spPr>
                <a:xfrm>
                  <a:off x="10523538" y="3454400"/>
                  <a:ext cx="193675" cy="227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" h="61" extrusionOk="0">
                      <a:moveTo>
                        <a:pt x="10" y="7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46" y="61"/>
                        <a:pt x="46" y="61"/>
                        <a:pt x="46" y="61"/>
                      </a:cubicBezTo>
                      <a:cubicBezTo>
                        <a:pt x="52" y="34"/>
                        <a:pt x="52" y="34"/>
                        <a:pt x="52" y="34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213;p11"/>
                <p:cNvSpPr/>
                <p:nvPr/>
              </p:nvSpPr>
              <p:spPr>
                <a:xfrm>
                  <a:off x="10509251" y="3470275"/>
                  <a:ext cx="103187" cy="277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" h="75" extrusionOk="0">
                      <a:moveTo>
                        <a:pt x="5" y="1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10" y="75"/>
                        <a:pt x="10" y="75"/>
                        <a:pt x="10" y="75"/>
                      </a:cubicBezTo>
                      <a:cubicBezTo>
                        <a:pt x="28" y="54"/>
                        <a:pt x="28" y="54"/>
                        <a:pt x="28" y="54"/>
                      </a:cubicBezTo>
                      <a:cubicBezTo>
                        <a:pt x="7" y="10"/>
                        <a:pt x="7" y="10"/>
                        <a:pt x="7" y="10"/>
                      </a:cubicBezTo>
                      <a:lnTo>
                        <a:pt x="5" y="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11"/>
                <p:cNvSpPr/>
                <p:nvPr/>
              </p:nvSpPr>
              <p:spPr>
                <a:xfrm>
                  <a:off x="10534651" y="3432175"/>
                  <a:ext cx="263525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23" extrusionOk="0">
                      <a:moveTo>
                        <a:pt x="7" y="0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2"/>
                        <a:pt x="0" y="3"/>
                        <a:pt x="0" y="3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71" y="3"/>
                        <a:pt x="71" y="3"/>
                        <a:pt x="71" y="3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11"/>
                <p:cNvSpPr/>
                <p:nvPr/>
              </p:nvSpPr>
              <p:spPr>
                <a:xfrm>
                  <a:off x="10253663" y="3462338"/>
                  <a:ext cx="222250" cy="182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" h="49" extrusionOk="0">
                      <a:moveTo>
                        <a:pt x="54" y="8"/>
                      </a:moveTo>
                      <a:cubicBezTo>
                        <a:pt x="60" y="1"/>
                        <a:pt x="60" y="1"/>
                        <a:pt x="60" y="1"/>
                      </a:cubicBezTo>
                      <a:cubicBezTo>
                        <a:pt x="59" y="1"/>
                        <a:pt x="59" y="0"/>
                        <a:pt x="58" y="0"/>
                      </a:cubicBezTo>
                      <a:cubicBezTo>
                        <a:pt x="53" y="6"/>
                        <a:pt x="53" y="6"/>
                        <a:pt x="53" y="6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27" y="49"/>
                        <a:pt x="27" y="49"/>
                        <a:pt x="27" y="49"/>
                      </a:cubicBezTo>
                      <a:cubicBezTo>
                        <a:pt x="56" y="9"/>
                        <a:pt x="56" y="9"/>
                        <a:pt x="56" y="9"/>
                      </a:cubicBezTo>
                      <a:lnTo>
                        <a:pt x="54" y="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11"/>
                <p:cNvSpPr/>
                <p:nvPr/>
              </p:nvSpPr>
              <p:spPr>
                <a:xfrm>
                  <a:off x="10198101" y="3440113"/>
                  <a:ext cx="258763" cy="100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" h="27" extrusionOk="0">
                      <a:moveTo>
                        <a:pt x="65" y="6"/>
                      </a:moveTo>
                      <a:cubicBezTo>
                        <a:pt x="65" y="5"/>
                        <a:pt x="65" y="5"/>
                        <a:pt x="65" y="5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70" y="2"/>
                        <a:pt x="70" y="1"/>
                        <a:pt x="70" y="0"/>
                      </a:cubicBezTo>
                      <a:cubicBezTo>
                        <a:pt x="64" y="2"/>
                        <a:pt x="64" y="2"/>
                        <a:pt x="64" y="2"/>
                      </a:cubicBezTo>
                      <a:cubicBezTo>
                        <a:pt x="63" y="0"/>
                        <a:pt x="63" y="0"/>
                        <a:pt x="63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1" y="27"/>
                        <a:pt x="21" y="27"/>
                        <a:pt x="21" y="27"/>
                      </a:cubicBezTo>
                      <a:lnTo>
                        <a:pt x="65" y="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217;p11"/>
                <p:cNvSpPr/>
                <p:nvPr/>
              </p:nvSpPr>
              <p:spPr>
                <a:xfrm>
                  <a:off x="10387013" y="3473450"/>
                  <a:ext cx="111125" cy="24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65" extrusionOk="0">
                      <a:moveTo>
                        <a:pt x="29" y="0"/>
                      </a:moveTo>
                      <a:cubicBezTo>
                        <a:pt x="29" y="0"/>
                        <a:pt x="28" y="0"/>
                        <a:pt x="27" y="0"/>
                      </a:cubicBezTo>
                      <a:cubicBezTo>
                        <a:pt x="26" y="6"/>
                        <a:pt x="26" y="6"/>
                        <a:pt x="26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0" y="65"/>
                        <a:pt x="0" y="65"/>
                        <a:pt x="0" y="65"/>
                      </a:cubicBezTo>
                      <a:cubicBezTo>
                        <a:pt x="25" y="56"/>
                        <a:pt x="25" y="56"/>
                        <a:pt x="25" y="56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28" y="7"/>
                        <a:pt x="28" y="7"/>
                        <a:pt x="28" y="7"/>
                      </a:cubicBez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11"/>
                <p:cNvSpPr/>
                <p:nvPr/>
              </p:nvSpPr>
              <p:spPr>
                <a:xfrm>
                  <a:off x="10387013" y="3606800"/>
                  <a:ext cx="292100" cy="77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" h="487" extrusionOk="0">
                      <a:moveTo>
                        <a:pt x="184" y="487"/>
                      </a:moveTo>
                      <a:lnTo>
                        <a:pt x="0" y="487"/>
                      </a:lnTo>
                      <a:lnTo>
                        <a:pt x="30" y="24"/>
                      </a:lnTo>
                      <a:lnTo>
                        <a:pt x="42" y="26"/>
                      </a:lnTo>
                      <a:lnTo>
                        <a:pt x="12" y="475"/>
                      </a:lnTo>
                      <a:lnTo>
                        <a:pt x="170" y="475"/>
                      </a:lnTo>
                      <a:lnTo>
                        <a:pt x="96" y="3"/>
                      </a:lnTo>
                      <a:lnTo>
                        <a:pt x="107" y="0"/>
                      </a:lnTo>
                      <a:lnTo>
                        <a:pt x="184" y="48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11"/>
                <p:cNvSpPr/>
                <p:nvPr/>
              </p:nvSpPr>
              <p:spPr>
                <a:xfrm>
                  <a:off x="10401301" y="3489325"/>
                  <a:ext cx="233363" cy="890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" h="240" extrusionOk="0">
                      <a:moveTo>
                        <a:pt x="24" y="240"/>
                      </a:moveTo>
                      <a:cubicBezTo>
                        <a:pt x="23" y="240"/>
                        <a:pt x="22" y="240"/>
                        <a:pt x="22" y="239"/>
                      </a:cubicBezTo>
                      <a:cubicBezTo>
                        <a:pt x="1" y="169"/>
                        <a:pt x="1" y="169"/>
                        <a:pt x="1" y="169"/>
                      </a:cubicBezTo>
                      <a:cubicBezTo>
                        <a:pt x="0" y="168"/>
                        <a:pt x="1" y="167"/>
                        <a:pt x="1" y="167"/>
                      </a:cubicBezTo>
                      <a:cubicBezTo>
                        <a:pt x="2" y="166"/>
                        <a:pt x="2" y="166"/>
                        <a:pt x="3" y="166"/>
                      </a:cubicBezTo>
                      <a:cubicBezTo>
                        <a:pt x="22" y="166"/>
                        <a:pt x="22" y="166"/>
                        <a:pt x="22" y="166"/>
                      </a:cubicBezTo>
                      <a:cubicBezTo>
                        <a:pt x="22" y="3"/>
                        <a:pt x="22" y="3"/>
                        <a:pt x="22" y="3"/>
                      </a:cubicBezTo>
                      <a:cubicBezTo>
                        <a:pt x="22" y="1"/>
                        <a:pt x="23" y="0"/>
                        <a:pt x="24" y="0"/>
                      </a:cubicBezTo>
                      <a:cubicBezTo>
                        <a:pt x="26" y="0"/>
                        <a:pt x="27" y="1"/>
                        <a:pt x="27" y="3"/>
                      </a:cubicBezTo>
                      <a:cubicBezTo>
                        <a:pt x="27" y="166"/>
                        <a:pt x="27" y="166"/>
                        <a:pt x="27" y="166"/>
                      </a:cubicBezTo>
                      <a:cubicBezTo>
                        <a:pt x="61" y="166"/>
                        <a:pt x="61" y="166"/>
                        <a:pt x="61" y="166"/>
                      </a:cubicBezTo>
                      <a:cubicBezTo>
                        <a:pt x="62" y="166"/>
                        <a:pt x="63" y="167"/>
                        <a:pt x="63" y="168"/>
                      </a:cubicBezTo>
                      <a:cubicBezTo>
                        <a:pt x="63" y="170"/>
                        <a:pt x="62" y="171"/>
                        <a:pt x="61" y="171"/>
                      </a:cubicBezTo>
                      <a:cubicBezTo>
                        <a:pt x="27" y="171"/>
                        <a:pt x="27" y="171"/>
                        <a:pt x="27" y="171"/>
                      </a:cubicBezTo>
                      <a:cubicBezTo>
                        <a:pt x="27" y="238"/>
                        <a:pt x="27" y="238"/>
                        <a:pt x="27" y="238"/>
                      </a:cubicBezTo>
                      <a:cubicBezTo>
                        <a:pt x="27" y="239"/>
                        <a:pt x="26" y="240"/>
                        <a:pt x="25" y="240"/>
                      </a:cubicBezTo>
                      <a:cubicBezTo>
                        <a:pt x="24" y="240"/>
                        <a:pt x="24" y="240"/>
                        <a:pt x="24" y="240"/>
                      </a:cubicBezTo>
                      <a:close/>
                      <a:moveTo>
                        <a:pt x="7" y="171"/>
                      </a:moveTo>
                      <a:cubicBezTo>
                        <a:pt x="22" y="220"/>
                        <a:pt x="22" y="220"/>
                        <a:pt x="22" y="220"/>
                      </a:cubicBezTo>
                      <a:cubicBezTo>
                        <a:pt x="22" y="171"/>
                        <a:pt x="22" y="171"/>
                        <a:pt x="22" y="171"/>
                      </a:cubicBezTo>
                      <a:lnTo>
                        <a:pt x="7" y="17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11"/>
                <p:cNvSpPr/>
                <p:nvPr/>
              </p:nvSpPr>
              <p:spPr>
                <a:xfrm>
                  <a:off x="10479088" y="4100513"/>
                  <a:ext cx="160338" cy="2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" h="75" extrusionOk="0">
                      <a:moveTo>
                        <a:pt x="3" y="75"/>
                      </a:moveTo>
                      <a:cubicBezTo>
                        <a:pt x="3" y="75"/>
                        <a:pt x="2" y="75"/>
                        <a:pt x="2" y="75"/>
                      </a:cubicBezTo>
                      <a:cubicBezTo>
                        <a:pt x="1" y="74"/>
                        <a:pt x="0" y="73"/>
                        <a:pt x="1" y="72"/>
                      </a:cubicBezTo>
                      <a:cubicBezTo>
                        <a:pt x="38" y="2"/>
                        <a:pt x="38" y="2"/>
                        <a:pt x="38" y="2"/>
                      </a:cubicBezTo>
                      <a:cubicBezTo>
                        <a:pt x="38" y="1"/>
                        <a:pt x="40" y="0"/>
                        <a:pt x="41" y="1"/>
                      </a:cubicBezTo>
                      <a:cubicBezTo>
                        <a:pt x="42" y="2"/>
                        <a:pt x="43" y="3"/>
                        <a:pt x="42" y="4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4" y="75"/>
                        <a:pt x="3" y="7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221;p11"/>
                <p:cNvSpPr/>
                <p:nvPr/>
              </p:nvSpPr>
              <p:spPr>
                <a:xfrm>
                  <a:off x="10412413" y="3870325"/>
                  <a:ext cx="211138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41" extrusionOk="0">
                      <a:moveTo>
                        <a:pt x="54" y="41"/>
                      </a:move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1"/>
                        <a:pt x="1" y="40"/>
                        <a:pt x="0" y="40"/>
                      </a:cubicBezTo>
                      <a:cubicBezTo>
                        <a:pt x="0" y="39"/>
                        <a:pt x="0" y="38"/>
                        <a:pt x="0" y="37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8" y="5"/>
                        <a:pt x="8" y="5"/>
                        <a:pt x="8" y="5"/>
                      </a:cubicBezTo>
                      <a:cubicBezTo>
                        <a:pt x="6" y="5"/>
                        <a:pt x="5" y="4"/>
                        <a:pt x="5" y="3"/>
                      </a:cubicBezTo>
                      <a:cubicBezTo>
                        <a:pt x="5" y="1"/>
                        <a:pt x="6" y="0"/>
                        <a:pt x="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4"/>
                        <a:pt x="50" y="5"/>
                        <a:pt x="48" y="5"/>
                      </a:cubicBezTo>
                      <a:cubicBezTo>
                        <a:pt x="28" y="5"/>
                        <a:pt x="28" y="5"/>
                        <a:pt x="28" y="5"/>
                      </a:cubicBezTo>
                      <a:cubicBezTo>
                        <a:pt x="56" y="37"/>
                        <a:pt x="56" y="37"/>
                        <a:pt x="56" y="37"/>
                      </a:cubicBezTo>
                      <a:cubicBezTo>
                        <a:pt x="56" y="37"/>
                        <a:pt x="57" y="39"/>
                        <a:pt x="56" y="39"/>
                      </a:cubicBezTo>
                      <a:cubicBezTo>
                        <a:pt x="56" y="40"/>
                        <a:pt x="55" y="41"/>
                        <a:pt x="54" y="41"/>
                      </a:cubicBezTo>
                      <a:close/>
                      <a:moveTo>
                        <a:pt x="7" y="36"/>
                      </a:move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23" y="7"/>
                        <a:pt x="23" y="7"/>
                        <a:pt x="23" y="7"/>
                      </a:cubicBezTo>
                      <a:lnTo>
                        <a:pt x="7" y="3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11"/>
                <p:cNvSpPr/>
                <p:nvPr/>
              </p:nvSpPr>
              <p:spPr>
                <a:xfrm>
                  <a:off x="10434638" y="3767138"/>
                  <a:ext cx="1492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" h="5" extrusionOk="0">
                      <a:moveTo>
                        <a:pt x="38" y="5"/>
                      </a:move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1" y="5"/>
                        <a:pt x="0" y="4"/>
                        <a:pt x="0" y="2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9" y="0"/>
                        <a:pt x="40" y="1"/>
                        <a:pt x="40" y="2"/>
                      </a:cubicBezTo>
                      <a:cubicBezTo>
                        <a:pt x="40" y="4"/>
                        <a:pt x="39" y="5"/>
                        <a:pt x="38" y="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3" name="Google Shape;223;p11"/>
              <p:cNvSpPr/>
              <p:nvPr/>
            </p:nvSpPr>
            <p:spPr>
              <a:xfrm>
                <a:off x="-89313" y="3943600"/>
                <a:ext cx="9322625" cy="10006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2" extrusionOk="0">
                    <a:moveTo>
                      <a:pt x="781" y="11"/>
                    </a:moveTo>
                    <a:cubicBezTo>
                      <a:pt x="787" y="13"/>
                      <a:pt x="794" y="16"/>
                      <a:pt x="800" y="17"/>
                    </a:cubicBezTo>
                    <a:cubicBezTo>
                      <a:pt x="805" y="17"/>
                      <a:pt x="810" y="17"/>
                      <a:pt x="815" y="18"/>
                    </a:cubicBezTo>
                    <a:cubicBezTo>
                      <a:pt x="829" y="20"/>
                      <a:pt x="843" y="22"/>
                      <a:pt x="857" y="18"/>
                    </a:cubicBezTo>
                    <a:cubicBezTo>
                      <a:pt x="862" y="17"/>
                      <a:pt x="868" y="15"/>
                      <a:pt x="873" y="14"/>
                    </a:cubicBezTo>
                    <a:cubicBezTo>
                      <a:pt x="880" y="14"/>
                      <a:pt x="886" y="15"/>
                      <a:pt x="893" y="15"/>
                    </a:cubicBezTo>
                    <a:cubicBezTo>
                      <a:pt x="902" y="14"/>
                      <a:pt x="913" y="9"/>
                      <a:pt x="922" y="10"/>
                    </a:cubicBezTo>
                    <a:cubicBezTo>
                      <a:pt x="928" y="11"/>
                      <a:pt x="937" y="13"/>
                      <a:pt x="942" y="15"/>
                    </a:cubicBezTo>
                    <a:cubicBezTo>
                      <a:pt x="950" y="17"/>
                      <a:pt x="955" y="17"/>
                      <a:pt x="963" y="17"/>
                    </a:cubicBezTo>
                    <a:cubicBezTo>
                      <a:pt x="970" y="18"/>
                      <a:pt x="976" y="16"/>
                      <a:pt x="983" y="17"/>
                    </a:cubicBezTo>
                    <a:cubicBezTo>
                      <a:pt x="989" y="18"/>
                      <a:pt x="994" y="18"/>
                      <a:pt x="1000" y="18"/>
                    </a:cubicBezTo>
                    <a:cubicBezTo>
                      <a:pt x="1015" y="18"/>
                      <a:pt x="1029" y="18"/>
                      <a:pt x="1043" y="18"/>
                    </a:cubicBezTo>
                    <a:cubicBezTo>
                      <a:pt x="1043" y="18"/>
                      <a:pt x="1045" y="18"/>
                      <a:pt x="1045" y="18"/>
                    </a:cubicBezTo>
                    <a:cubicBezTo>
                      <a:pt x="1045" y="18"/>
                      <a:pt x="1045" y="112"/>
                      <a:pt x="1045" y="11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2"/>
                      <a:pt x="0" y="18"/>
                      <a:pt x="0" y="18"/>
                    </a:cubicBezTo>
                    <a:cubicBezTo>
                      <a:pt x="0" y="16"/>
                      <a:pt x="41" y="21"/>
                      <a:pt x="44" y="22"/>
                    </a:cubicBezTo>
                    <a:cubicBezTo>
                      <a:pt x="55" y="22"/>
                      <a:pt x="66" y="20"/>
                      <a:pt x="77" y="17"/>
                    </a:cubicBezTo>
                    <a:cubicBezTo>
                      <a:pt x="87" y="15"/>
                      <a:pt x="97" y="13"/>
                      <a:pt x="107" y="12"/>
                    </a:cubicBezTo>
                    <a:cubicBezTo>
                      <a:pt x="114" y="11"/>
                      <a:pt x="120" y="13"/>
                      <a:pt x="127" y="12"/>
                    </a:cubicBezTo>
                    <a:cubicBezTo>
                      <a:pt x="136" y="11"/>
                      <a:pt x="144" y="8"/>
                      <a:pt x="153" y="7"/>
                    </a:cubicBezTo>
                    <a:cubicBezTo>
                      <a:pt x="164" y="7"/>
                      <a:pt x="174" y="10"/>
                      <a:pt x="184" y="10"/>
                    </a:cubicBezTo>
                    <a:cubicBezTo>
                      <a:pt x="193" y="10"/>
                      <a:pt x="202" y="12"/>
                      <a:pt x="211" y="12"/>
                    </a:cubicBezTo>
                    <a:cubicBezTo>
                      <a:pt x="216" y="12"/>
                      <a:pt x="216" y="12"/>
                      <a:pt x="219" y="15"/>
                    </a:cubicBezTo>
                    <a:cubicBezTo>
                      <a:pt x="223" y="18"/>
                      <a:pt x="226" y="18"/>
                      <a:pt x="231" y="17"/>
                    </a:cubicBezTo>
                    <a:cubicBezTo>
                      <a:pt x="239" y="16"/>
                      <a:pt x="247" y="18"/>
                      <a:pt x="256" y="17"/>
                    </a:cubicBezTo>
                    <a:cubicBezTo>
                      <a:pt x="265" y="15"/>
                      <a:pt x="276" y="17"/>
                      <a:pt x="286" y="16"/>
                    </a:cubicBezTo>
                    <a:cubicBezTo>
                      <a:pt x="300" y="16"/>
                      <a:pt x="313" y="16"/>
                      <a:pt x="327" y="11"/>
                    </a:cubicBezTo>
                    <a:cubicBezTo>
                      <a:pt x="337" y="7"/>
                      <a:pt x="348" y="2"/>
                      <a:pt x="359" y="1"/>
                    </a:cubicBezTo>
                    <a:cubicBezTo>
                      <a:pt x="367" y="0"/>
                      <a:pt x="374" y="6"/>
                      <a:pt x="382" y="8"/>
                    </a:cubicBezTo>
                    <a:cubicBezTo>
                      <a:pt x="391" y="10"/>
                      <a:pt x="401" y="11"/>
                      <a:pt x="411" y="12"/>
                    </a:cubicBezTo>
                    <a:cubicBezTo>
                      <a:pt x="419" y="13"/>
                      <a:pt x="426" y="17"/>
                      <a:pt x="434" y="17"/>
                    </a:cubicBezTo>
                    <a:cubicBezTo>
                      <a:pt x="442" y="17"/>
                      <a:pt x="450" y="21"/>
                      <a:pt x="458" y="21"/>
                    </a:cubicBezTo>
                    <a:cubicBezTo>
                      <a:pt x="463" y="20"/>
                      <a:pt x="466" y="19"/>
                      <a:pt x="471" y="19"/>
                    </a:cubicBezTo>
                    <a:cubicBezTo>
                      <a:pt x="475" y="20"/>
                      <a:pt x="479" y="21"/>
                      <a:pt x="484" y="21"/>
                    </a:cubicBezTo>
                    <a:cubicBezTo>
                      <a:pt x="490" y="21"/>
                      <a:pt x="495" y="19"/>
                      <a:pt x="502" y="19"/>
                    </a:cubicBezTo>
                    <a:cubicBezTo>
                      <a:pt x="508" y="20"/>
                      <a:pt x="514" y="21"/>
                      <a:pt x="521" y="19"/>
                    </a:cubicBezTo>
                    <a:cubicBezTo>
                      <a:pt x="525" y="19"/>
                      <a:pt x="530" y="17"/>
                      <a:pt x="534" y="16"/>
                    </a:cubicBezTo>
                    <a:cubicBezTo>
                      <a:pt x="545" y="15"/>
                      <a:pt x="556" y="20"/>
                      <a:pt x="568" y="19"/>
                    </a:cubicBezTo>
                    <a:cubicBezTo>
                      <a:pt x="586" y="18"/>
                      <a:pt x="603" y="15"/>
                      <a:pt x="622" y="16"/>
                    </a:cubicBezTo>
                    <a:cubicBezTo>
                      <a:pt x="636" y="17"/>
                      <a:pt x="650" y="15"/>
                      <a:pt x="664" y="14"/>
                    </a:cubicBezTo>
                    <a:cubicBezTo>
                      <a:pt x="670" y="13"/>
                      <a:pt x="674" y="15"/>
                      <a:pt x="680" y="18"/>
                    </a:cubicBezTo>
                    <a:cubicBezTo>
                      <a:pt x="685" y="20"/>
                      <a:pt x="690" y="19"/>
                      <a:pt x="695" y="19"/>
                    </a:cubicBezTo>
                    <a:cubicBezTo>
                      <a:pt x="701" y="18"/>
                      <a:pt x="707" y="17"/>
                      <a:pt x="713" y="17"/>
                    </a:cubicBezTo>
                    <a:cubicBezTo>
                      <a:pt x="717" y="18"/>
                      <a:pt x="722" y="19"/>
                      <a:pt x="726" y="19"/>
                    </a:cubicBezTo>
                    <a:cubicBezTo>
                      <a:pt x="737" y="18"/>
                      <a:pt x="747" y="14"/>
                      <a:pt x="757" y="13"/>
                    </a:cubicBezTo>
                    <a:cubicBezTo>
                      <a:pt x="765" y="12"/>
                      <a:pt x="774" y="8"/>
                      <a:pt x="78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1"/>
              <p:cNvSpPr/>
              <p:nvPr/>
            </p:nvSpPr>
            <p:spPr>
              <a:xfrm>
                <a:off x="7573187" y="1657825"/>
                <a:ext cx="2795068" cy="2652700"/>
              </a:xfrm>
              <a:custGeom>
                <a:avLst/>
                <a:gdLst/>
                <a:ahLst/>
                <a:cxnLst/>
                <a:rect l="l" t="t" r="r" b="b"/>
                <a:pathLst>
                  <a:path w="319" h="303" extrusionOk="0">
                    <a:moveTo>
                      <a:pt x="309" y="112"/>
                    </a:moveTo>
                    <a:cubicBezTo>
                      <a:pt x="301" y="106"/>
                      <a:pt x="295" y="101"/>
                      <a:pt x="300" y="90"/>
                    </a:cubicBezTo>
                    <a:cubicBezTo>
                      <a:pt x="302" y="86"/>
                      <a:pt x="306" y="83"/>
                      <a:pt x="305" y="77"/>
                    </a:cubicBezTo>
                    <a:cubicBezTo>
                      <a:pt x="304" y="74"/>
                      <a:pt x="301" y="69"/>
                      <a:pt x="298" y="68"/>
                    </a:cubicBezTo>
                    <a:cubicBezTo>
                      <a:pt x="295" y="67"/>
                      <a:pt x="293" y="70"/>
                      <a:pt x="289" y="69"/>
                    </a:cubicBezTo>
                    <a:cubicBezTo>
                      <a:pt x="284" y="68"/>
                      <a:pt x="286" y="62"/>
                      <a:pt x="280" y="62"/>
                    </a:cubicBezTo>
                    <a:cubicBezTo>
                      <a:pt x="277" y="62"/>
                      <a:pt x="273" y="66"/>
                      <a:pt x="269" y="65"/>
                    </a:cubicBezTo>
                    <a:cubicBezTo>
                      <a:pt x="262" y="65"/>
                      <a:pt x="252" y="55"/>
                      <a:pt x="256" y="48"/>
                    </a:cubicBezTo>
                    <a:cubicBezTo>
                      <a:pt x="258" y="43"/>
                      <a:pt x="262" y="43"/>
                      <a:pt x="264" y="38"/>
                    </a:cubicBezTo>
                    <a:cubicBezTo>
                      <a:pt x="266" y="33"/>
                      <a:pt x="265" y="32"/>
                      <a:pt x="262" y="28"/>
                    </a:cubicBezTo>
                    <a:cubicBezTo>
                      <a:pt x="261" y="26"/>
                      <a:pt x="259" y="24"/>
                      <a:pt x="258" y="22"/>
                    </a:cubicBezTo>
                    <a:cubicBezTo>
                      <a:pt x="256" y="19"/>
                      <a:pt x="257" y="18"/>
                      <a:pt x="255" y="17"/>
                    </a:cubicBezTo>
                    <a:cubicBezTo>
                      <a:pt x="255" y="17"/>
                      <a:pt x="248" y="16"/>
                      <a:pt x="247" y="16"/>
                    </a:cubicBezTo>
                    <a:cubicBezTo>
                      <a:pt x="242" y="15"/>
                      <a:pt x="240" y="14"/>
                      <a:pt x="236" y="13"/>
                    </a:cubicBezTo>
                    <a:cubicBezTo>
                      <a:pt x="231" y="11"/>
                      <a:pt x="227" y="16"/>
                      <a:pt x="222" y="15"/>
                    </a:cubicBezTo>
                    <a:cubicBezTo>
                      <a:pt x="216" y="14"/>
                      <a:pt x="219" y="12"/>
                      <a:pt x="212" y="14"/>
                    </a:cubicBezTo>
                    <a:cubicBezTo>
                      <a:pt x="209" y="16"/>
                      <a:pt x="208" y="18"/>
                      <a:pt x="205" y="16"/>
                    </a:cubicBezTo>
                    <a:cubicBezTo>
                      <a:pt x="201" y="22"/>
                      <a:pt x="201" y="21"/>
                      <a:pt x="195" y="21"/>
                    </a:cubicBezTo>
                    <a:cubicBezTo>
                      <a:pt x="191" y="21"/>
                      <a:pt x="186" y="18"/>
                      <a:pt x="183" y="18"/>
                    </a:cubicBezTo>
                    <a:cubicBezTo>
                      <a:pt x="180" y="18"/>
                      <a:pt x="176" y="22"/>
                      <a:pt x="172" y="23"/>
                    </a:cubicBezTo>
                    <a:cubicBezTo>
                      <a:pt x="169" y="24"/>
                      <a:pt x="162" y="24"/>
                      <a:pt x="159" y="22"/>
                    </a:cubicBezTo>
                    <a:cubicBezTo>
                      <a:pt x="155" y="20"/>
                      <a:pt x="155" y="16"/>
                      <a:pt x="152" y="13"/>
                    </a:cubicBezTo>
                    <a:cubicBezTo>
                      <a:pt x="151" y="11"/>
                      <a:pt x="145" y="6"/>
                      <a:pt x="143" y="5"/>
                    </a:cubicBezTo>
                    <a:cubicBezTo>
                      <a:pt x="135" y="0"/>
                      <a:pt x="132" y="17"/>
                      <a:pt x="121" y="9"/>
                    </a:cubicBezTo>
                    <a:cubicBezTo>
                      <a:pt x="117" y="6"/>
                      <a:pt x="113" y="0"/>
                      <a:pt x="106" y="2"/>
                    </a:cubicBezTo>
                    <a:cubicBezTo>
                      <a:pt x="103" y="4"/>
                      <a:pt x="102" y="10"/>
                      <a:pt x="98" y="10"/>
                    </a:cubicBezTo>
                    <a:cubicBezTo>
                      <a:pt x="91" y="11"/>
                      <a:pt x="88" y="0"/>
                      <a:pt x="81" y="9"/>
                    </a:cubicBezTo>
                    <a:cubicBezTo>
                      <a:pt x="76" y="16"/>
                      <a:pt x="81" y="21"/>
                      <a:pt x="72" y="22"/>
                    </a:cubicBezTo>
                    <a:cubicBezTo>
                      <a:pt x="65" y="23"/>
                      <a:pt x="67" y="18"/>
                      <a:pt x="66" y="26"/>
                    </a:cubicBezTo>
                    <a:cubicBezTo>
                      <a:pt x="66" y="31"/>
                      <a:pt x="69" y="37"/>
                      <a:pt x="62" y="40"/>
                    </a:cubicBezTo>
                    <a:cubicBezTo>
                      <a:pt x="56" y="42"/>
                      <a:pt x="47" y="33"/>
                      <a:pt x="42" y="38"/>
                    </a:cubicBezTo>
                    <a:cubicBezTo>
                      <a:pt x="38" y="41"/>
                      <a:pt x="40" y="50"/>
                      <a:pt x="40" y="54"/>
                    </a:cubicBezTo>
                    <a:cubicBezTo>
                      <a:pt x="28" y="50"/>
                      <a:pt x="28" y="58"/>
                      <a:pt x="26" y="68"/>
                    </a:cubicBezTo>
                    <a:cubicBezTo>
                      <a:pt x="25" y="71"/>
                      <a:pt x="23" y="69"/>
                      <a:pt x="23" y="74"/>
                    </a:cubicBezTo>
                    <a:cubicBezTo>
                      <a:pt x="23" y="78"/>
                      <a:pt x="27" y="82"/>
                      <a:pt x="28" y="86"/>
                    </a:cubicBezTo>
                    <a:cubicBezTo>
                      <a:pt x="25" y="86"/>
                      <a:pt x="21" y="87"/>
                      <a:pt x="19" y="88"/>
                    </a:cubicBezTo>
                    <a:cubicBezTo>
                      <a:pt x="16" y="90"/>
                      <a:pt x="15" y="94"/>
                      <a:pt x="14" y="96"/>
                    </a:cubicBezTo>
                    <a:cubicBezTo>
                      <a:pt x="10" y="99"/>
                      <a:pt x="0" y="97"/>
                      <a:pt x="1" y="106"/>
                    </a:cubicBezTo>
                    <a:cubicBezTo>
                      <a:pt x="2" y="110"/>
                      <a:pt x="7" y="110"/>
                      <a:pt x="8" y="114"/>
                    </a:cubicBezTo>
                    <a:cubicBezTo>
                      <a:pt x="8" y="117"/>
                      <a:pt x="5" y="119"/>
                      <a:pt x="6" y="121"/>
                    </a:cubicBezTo>
                    <a:cubicBezTo>
                      <a:pt x="6" y="130"/>
                      <a:pt x="19" y="132"/>
                      <a:pt x="24" y="138"/>
                    </a:cubicBezTo>
                    <a:cubicBezTo>
                      <a:pt x="20" y="141"/>
                      <a:pt x="27" y="148"/>
                      <a:pt x="29" y="151"/>
                    </a:cubicBezTo>
                    <a:cubicBezTo>
                      <a:pt x="31" y="140"/>
                      <a:pt x="36" y="145"/>
                      <a:pt x="42" y="149"/>
                    </a:cubicBezTo>
                    <a:cubicBezTo>
                      <a:pt x="50" y="154"/>
                      <a:pt x="46" y="146"/>
                      <a:pt x="52" y="142"/>
                    </a:cubicBezTo>
                    <a:cubicBezTo>
                      <a:pt x="55" y="140"/>
                      <a:pt x="64" y="137"/>
                      <a:pt x="66" y="139"/>
                    </a:cubicBezTo>
                    <a:cubicBezTo>
                      <a:pt x="68" y="140"/>
                      <a:pt x="70" y="148"/>
                      <a:pt x="71" y="150"/>
                    </a:cubicBezTo>
                    <a:cubicBezTo>
                      <a:pt x="77" y="161"/>
                      <a:pt x="70" y="152"/>
                      <a:pt x="67" y="158"/>
                    </a:cubicBezTo>
                    <a:cubicBezTo>
                      <a:pt x="65" y="156"/>
                      <a:pt x="58" y="155"/>
                      <a:pt x="57" y="159"/>
                    </a:cubicBezTo>
                    <a:cubicBezTo>
                      <a:pt x="56" y="162"/>
                      <a:pt x="61" y="163"/>
                      <a:pt x="63" y="164"/>
                    </a:cubicBezTo>
                    <a:cubicBezTo>
                      <a:pt x="65" y="167"/>
                      <a:pt x="70" y="169"/>
                      <a:pt x="66" y="173"/>
                    </a:cubicBezTo>
                    <a:cubicBezTo>
                      <a:pt x="62" y="177"/>
                      <a:pt x="57" y="173"/>
                      <a:pt x="53" y="177"/>
                    </a:cubicBezTo>
                    <a:cubicBezTo>
                      <a:pt x="41" y="189"/>
                      <a:pt x="69" y="186"/>
                      <a:pt x="74" y="184"/>
                    </a:cubicBezTo>
                    <a:cubicBezTo>
                      <a:pt x="80" y="182"/>
                      <a:pt x="77" y="174"/>
                      <a:pt x="83" y="174"/>
                    </a:cubicBezTo>
                    <a:cubicBezTo>
                      <a:pt x="88" y="173"/>
                      <a:pt x="91" y="179"/>
                      <a:pt x="95" y="180"/>
                    </a:cubicBezTo>
                    <a:cubicBezTo>
                      <a:pt x="98" y="181"/>
                      <a:pt x="107" y="180"/>
                      <a:pt x="109" y="178"/>
                    </a:cubicBezTo>
                    <a:cubicBezTo>
                      <a:pt x="113" y="176"/>
                      <a:pt x="112" y="177"/>
                      <a:pt x="111" y="173"/>
                    </a:cubicBezTo>
                    <a:cubicBezTo>
                      <a:pt x="111" y="167"/>
                      <a:pt x="105" y="158"/>
                      <a:pt x="114" y="155"/>
                    </a:cubicBezTo>
                    <a:cubicBezTo>
                      <a:pt x="117" y="154"/>
                      <a:pt x="116" y="154"/>
                      <a:pt x="119" y="157"/>
                    </a:cubicBezTo>
                    <a:cubicBezTo>
                      <a:pt x="120" y="159"/>
                      <a:pt x="120" y="162"/>
                      <a:pt x="121" y="164"/>
                    </a:cubicBezTo>
                    <a:cubicBezTo>
                      <a:pt x="122" y="166"/>
                      <a:pt x="124" y="167"/>
                      <a:pt x="124" y="169"/>
                    </a:cubicBezTo>
                    <a:cubicBezTo>
                      <a:pt x="126" y="172"/>
                      <a:pt x="123" y="176"/>
                      <a:pt x="124" y="180"/>
                    </a:cubicBezTo>
                    <a:cubicBezTo>
                      <a:pt x="126" y="185"/>
                      <a:pt x="127" y="185"/>
                      <a:pt x="127" y="191"/>
                    </a:cubicBezTo>
                    <a:cubicBezTo>
                      <a:pt x="136" y="191"/>
                      <a:pt x="134" y="200"/>
                      <a:pt x="135" y="206"/>
                    </a:cubicBezTo>
                    <a:cubicBezTo>
                      <a:pt x="135" y="218"/>
                      <a:pt x="143" y="230"/>
                      <a:pt x="151" y="239"/>
                    </a:cubicBezTo>
                    <a:cubicBezTo>
                      <a:pt x="162" y="250"/>
                      <a:pt x="160" y="268"/>
                      <a:pt x="155" y="281"/>
                    </a:cubicBezTo>
                    <a:cubicBezTo>
                      <a:pt x="153" y="287"/>
                      <a:pt x="152" y="286"/>
                      <a:pt x="146" y="287"/>
                    </a:cubicBezTo>
                    <a:cubicBezTo>
                      <a:pt x="137" y="290"/>
                      <a:pt x="127" y="296"/>
                      <a:pt x="122" y="303"/>
                    </a:cubicBezTo>
                    <a:cubicBezTo>
                      <a:pt x="134" y="298"/>
                      <a:pt x="153" y="302"/>
                      <a:pt x="167" y="303"/>
                    </a:cubicBezTo>
                    <a:cubicBezTo>
                      <a:pt x="180" y="303"/>
                      <a:pt x="192" y="300"/>
                      <a:pt x="205" y="298"/>
                    </a:cubicBezTo>
                    <a:cubicBezTo>
                      <a:pt x="200" y="294"/>
                      <a:pt x="190" y="291"/>
                      <a:pt x="185" y="285"/>
                    </a:cubicBezTo>
                    <a:cubicBezTo>
                      <a:pt x="182" y="280"/>
                      <a:pt x="182" y="272"/>
                      <a:pt x="180" y="266"/>
                    </a:cubicBezTo>
                    <a:cubicBezTo>
                      <a:pt x="177" y="259"/>
                      <a:pt x="174" y="252"/>
                      <a:pt x="175" y="244"/>
                    </a:cubicBezTo>
                    <a:cubicBezTo>
                      <a:pt x="176" y="240"/>
                      <a:pt x="181" y="237"/>
                      <a:pt x="182" y="234"/>
                    </a:cubicBezTo>
                    <a:cubicBezTo>
                      <a:pt x="183" y="231"/>
                      <a:pt x="181" y="228"/>
                      <a:pt x="181" y="225"/>
                    </a:cubicBezTo>
                    <a:cubicBezTo>
                      <a:pt x="180" y="217"/>
                      <a:pt x="185" y="215"/>
                      <a:pt x="189" y="210"/>
                    </a:cubicBezTo>
                    <a:cubicBezTo>
                      <a:pt x="195" y="204"/>
                      <a:pt x="195" y="202"/>
                      <a:pt x="203" y="199"/>
                    </a:cubicBezTo>
                    <a:cubicBezTo>
                      <a:pt x="208" y="198"/>
                      <a:pt x="210" y="198"/>
                      <a:pt x="212" y="194"/>
                    </a:cubicBezTo>
                    <a:cubicBezTo>
                      <a:pt x="214" y="192"/>
                      <a:pt x="213" y="189"/>
                      <a:pt x="216" y="188"/>
                    </a:cubicBezTo>
                    <a:cubicBezTo>
                      <a:pt x="217" y="187"/>
                      <a:pt x="222" y="188"/>
                      <a:pt x="224" y="187"/>
                    </a:cubicBezTo>
                    <a:cubicBezTo>
                      <a:pt x="227" y="187"/>
                      <a:pt x="230" y="184"/>
                      <a:pt x="233" y="184"/>
                    </a:cubicBezTo>
                    <a:cubicBezTo>
                      <a:pt x="242" y="184"/>
                      <a:pt x="244" y="193"/>
                      <a:pt x="249" y="197"/>
                    </a:cubicBezTo>
                    <a:cubicBezTo>
                      <a:pt x="253" y="184"/>
                      <a:pt x="262" y="199"/>
                      <a:pt x="270" y="197"/>
                    </a:cubicBezTo>
                    <a:cubicBezTo>
                      <a:pt x="282" y="194"/>
                      <a:pt x="275" y="175"/>
                      <a:pt x="284" y="170"/>
                    </a:cubicBezTo>
                    <a:cubicBezTo>
                      <a:pt x="291" y="166"/>
                      <a:pt x="300" y="188"/>
                      <a:pt x="310" y="179"/>
                    </a:cubicBezTo>
                    <a:cubicBezTo>
                      <a:pt x="314" y="176"/>
                      <a:pt x="314" y="166"/>
                      <a:pt x="315" y="161"/>
                    </a:cubicBezTo>
                    <a:cubicBezTo>
                      <a:pt x="315" y="155"/>
                      <a:pt x="318" y="149"/>
                      <a:pt x="318" y="142"/>
                    </a:cubicBezTo>
                    <a:cubicBezTo>
                      <a:pt x="319" y="133"/>
                      <a:pt x="317" y="117"/>
                      <a:pt x="309" y="112"/>
                    </a:cubicBezTo>
                    <a:close/>
                    <a:moveTo>
                      <a:pt x="119" y="137"/>
                    </a:moveTo>
                    <a:cubicBezTo>
                      <a:pt x="118" y="138"/>
                      <a:pt x="109" y="144"/>
                      <a:pt x="108" y="144"/>
                    </a:cubicBezTo>
                    <a:cubicBezTo>
                      <a:pt x="108" y="141"/>
                      <a:pt x="107" y="139"/>
                      <a:pt x="104" y="141"/>
                    </a:cubicBezTo>
                    <a:cubicBezTo>
                      <a:pt x="102" y="137"/>
                      <a:pt x="101" y="134"/>
                      <a:pt x="97" y="132"/>
                    </a:cubicBezTo>
                    <a:cubicBezTo>
                      <a:pt x="98" y="129"/>
                      <a:pt x="101" y="128"/>
                      <a:pt x="104" y="126"/>
                    </a:cubicBezTo>
                    <a:cubicBezTo>
                      <a:pt x="105" y="125"/>
                      <a:pt x="105" y="125"/>
                      <a:pt x="105" y="125"/>
                    </a:cubicBezTo>
                    <a:cubicBezTo>
                      <a:pt x="108" y="123"/>
                      <a:pt x="113" y="124"/>
                      <a:pt x="116" y="125"/>
                    </a:cubicBezTo>
                    <a:cubicBezTo>
                      <a:pt x="113" y="131"/>
                      <a:pt x="120" y="132"/>
                      <a:pt x="119" y="137"/>
                    </a:cubicBezTo>
                    <a:close/>
                    <a:moveTo>
                      <a:pt x="171" y="207"/>
                    </a:moveTo>
                    <a:cubicBezTo>
                      <a:pt x="168" y="212"/>
                      <a:pt x="169" y="225"/>
                      <a:pt x="164" y="229"/>
                    </a:cubicBezTo>
                    <a:cubicBezTo>
                      <a:pt x="157" y="222"/>
                      <a:pt x="154" y="210"/>
                      <a:pt x="150" y="200"/>
                    </a:cubicBezTo>
                    <a:cubicBezTo>
                      <a:pt x="146" y="191"/>
                      <a:pt x="139" y="180"/>
                      <a:pt x="142" y="170"/>
                    </a:cubicBezTo>
                    <a:cubicBezTo>
                      <a:pt x="143" y="173"/>
                      <a:pt x="149" y="181"/>
                      <a:pt x="151" y="174"/>
                    </a:cubicBezTo>
                    <a:cubicBezTo>
                      <a:pt x="156" y="186"/>
                      <a:pt x="157" y="166"/>
                      <a:pt x="157" y="166"/>
                    </a:cubicBezTo>
                    <a:cubicBezTo>
                      <a:pt x="159" y="163"/>
                      <a:pt x="162" y="163"/>
                      <a:pt x="164" y="166"/>
                    </a:cubicBezTo>
                    <a:cubicBezTo>
                      <a:pt x="165" y="168"/>
                      <a:pt x="163" y="173"/>
                      <a:pt x="163" y="175"/>
                    </a:cubicBezTo>
                    <a:cubicBezTo>
                      <a:pt x="163" y="179"/>
                      <a:pt x="163" y="182"/>
                      <a:pt x="167" y="183"/>
                    </a:cubicBezTo>
                    <a:cubicBezTo>
                      <a:pt x="173" y="185"/>
                      <a:pt x="170" y="181"/>
                      <a:pt x="173" y="178"/>
                    </a:cubicBezTo>
                    <a:cubicBezTo>
                      <a:pt x="176" y="175"/>
                      <a:pt x="185" y="169"/>
                      <a:pt x="191" y="171"/>
                    </a:cubicBezTo>
                    <a:cubicBezTo>
                      <a:pt x="185" y="183"/>
                      <a:pt x="178" y="195"/>
                      <a:pt x="171" y="207"/>
                    </a:cubicBezTo>
                    <a:close/>
                    <a:moveTo>
                      <a:pt x="242" y="157"/>
                    </a:moveTo>
                    <a:cubicBezTo>
                      <a:pt x="235" y="165"/>
                      <a:pt x="250" y="170"/>
                      <a:pt x="244" y="174"/>
                    </a:cubicBezTo>
                    <a:cubicBezTo>
                      <a:pt x="241" y="177"/>
                      <a:pt x="233" y="174"/>
                      <a:pt x="229" y="174"/>
                    </a:cubicBezTo>
                    <a:cubicBezTo>
                      <a:pt x="220" y="176"/>
                      <a:pt x="212" y="180"/>
                      <a:pt x="204" y="183"/>
                    </a:cubicBezTo>
                    <a:cubicBezTo>
                      <a:pt x="209" y="176"/>
                      <a:pt x="210" y="170"/>
                      <a:pt x="217" y="163"/>
                    </a:cubicBezTo>
                    <a:cubicBezTo>
                      <a:pt x="220" y="159"/>
                      <a:pt x="223" y="157"/>
                      <a:pt x="223" y="153"/>
                    </a:cubicBezTo>
                    <a:cubicBezTo>
                      <a:pt x="222" y="149"/>
                      <a:pt x="219" y="151"/>
                      <a:pt x="221" y="146"/>
                    </a:cubicBezTo>
                    <a:cubicBezTo>
                      <a:pt x="222" y="143"/>
                      <a:pt x="229" y="139"/>
                      <a:pt x="232" y="138"/>
                    </a:cubicBezTo>
                    <a:cubicBezTo>
                      <a:pt x="239" y="138"/>
                      <a:pt x="238" y="143"/>
                      <a:pt x="236" y="146"/>
                    </a:cubicBezTo>
                    <a:cubicBezTo>
                      <a:pt x="241" y="146"/>
                      <a:pt x="245" y="145"/>
                      <a:pt x="250" y="145"/>
                    </a:cubicBezTo>
                    <a:cubicBezTo>
                      <a:pt x="249" y="152"/>
                      <a:pt x="245" y="152"/>
                      <a:pt x="242" y="157"/>
                    </a:cubicBezTo>
                    <a:close/>
                    <a:moveTo>
                      <a:pt x="266" y="172"/>
                    </a:moveTo>
                    <a:cubicBezTo>
                      <a:pt x="262" y="174"/>
                      <a:pt x="262" y="173"/>
                      <a:pt x="258" y="170"/>
                    </a:cubicBezTo>
                    <a:cubicBezTo>
                      <a:pt x="253" y="166"/>
                      <a:pt x="253" y="164"/>
                      <a:pt x="259" y="159"/>
                    </a:cubicBezTo>
                    <a:cubicBezTo>
                      <a:pt x="261" y="157"/>
                      <a:pt x="264" y="157"/>
                      <a:pt x="267" y="157"/>
                    </a:cubicBezTo>
                    <a:cubicBezTo>
                      <a:pt x="262" y="161"/>
                      <a:pt x="277" y="167"/>
                      <a:pt x="266" y="1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" name="Google Shape;225;p11"/>
            <p:cNvGrpSpPr/>
            <p:nvPr/>
          </p:nvGrpSpPr>
          <p:grpSpPr>
            <a:xfrm>
              <a:off x="-156730" y="3680575"/>
              <a:ext cx="10074071" cy="1744175"/>
              <a:chOff x="-156730" y="3680575"/>
              <a:chExt cx="10074071" cy="1744175"/>
            </a:xfrm>
          </p:grpSpPr>
          <p:grpSp>
            <p:nvGrpSpPr>
              <p:cNvPr id="226" name="Google Shape;226;p11"/>
              <p:cNvGrpSpPr/>
              <p:nvPr/>
            </p:nvGrpSpPr>
            <p:grpSpPr>
              <a:xfrm flipH="1">
                <a:off x="-156730" y="3680575"/>
                <a:ext cx="10074071" cy="1744175"/>
                <a:chOff x="-840759" y="3531675"/>
                <a:chExt cx="10074071" cy="1744175"/>
              </a:xfrm>
            </p:grpSpPr>
            <p:sp>
              <p:nvSpPr>
                <p:cNvPr id="227" name="Google Shape;227;p11"/>
                <p:cNvSpPr/>
                <p:nvPr/>
              </p:nvSpPr>
              <p:spPr>
                <a:xfrm flipH="1">
                  <a:off x="-89313" y="4275225"/>
                  <a:ext cx="9322625" cy="100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5" h="112" extrusionOk="0">
                      <a:moveTo>
                        <a:pt x="781" y="11"/>
                      </a:moveTo>
                      <a:cubicBezTo>
                        <a:pt x="787" y="13"/>
                        <a:pt x="794" y="16"/>
                        <a:pt x="800" y="17"/>
                      </a:cubicBezTo>
                      <a:cubicBezTo>
                        <a:pt x="805" y="17"/>
                        <a:pt x="810" y="17"/>
                        <a:pt x="815" y="18"/>
                      </a:cubicBezTo>
                      <a:cubicBezTo>
                        <a:pt x="829" y="20"/>
                        <a:pt x="843" y="22"/>
                        <a:pt x="857" y="18"/>
                      </a:cubicBezTo>
                      <a:cubicBezTo>
                        <a:pt x="862" y="17"/>
                        <a:pt x="868" y="15"/>
                        <a:pt x="873" y="14"/>
                      </a:cubicBezTo>
                      <a:cubicBezTo>
                        <a:pt x="880" y="14"/>
                        <a:pt x="886" y="15"/>
                        <a:pt x="893" y="15"/>
                      </a:cubicBezTo>
                      <a:cubicBezTo>
                        <a:pt x="902" y="14"/>
                        <a:pt x="913" y="9"/>
                        <a:pt x="922" y="10"/>
                      </a:cubicBezTo>
                      <a:cubicBezTo>
                        <a:pt x="928" y="11"/>
                        <a:pt x="937" y="13"/>
                        <a:pt x="942" y="15"/>
                      </a:cubicBezTo>
                      <a:cubicBezTo>
                        <a:pt x="950" y="17"/>
                        <a:pt x="955" y="17"/>
                        <a:pt x="963" y="17"/>
                      </a:cubicBezTo>
                      <a:cubicBezTo>
                        <a:pt x="970" y="18"/>
                        <a:pt x="976" y="16"/>
                        <a:pt x="983" y="17"/>
                      </a:cubicBezTo>
                      <a:cubicBezTo>
                        <a:pt x="989" y="18"/>
                        <a:pt x="994" y="18"/>
                        <a:pt x="1000" y="18"/>
                      </a:cubicBezTo>
                      <a:cubicBezTo>
                        <a:pt x="1015" y="18"/>
                        <a:pt x="1029" y="18"/>
                        <a:pt x="1043" y="18"/>
                      </a:cubicBezTo>
                      <a:cubicBezTo>
                        <a:pt x="1043" y="18"/>
                        <a:pt x="1045" y="18"/>
                        <a:pt x="1045" y="18"/>
                      </a:cubicBezTo>
                      <a:cubicBezTo>
                        <a:pt x="1045" y="18"/>
                        <a:pt x="1045" y="112"/>
                        <a:pt x="1045" y="112"/>
                      </a:cubicBezTo>
                      <a:cubicBezTo>
                        <a:pt x="0" y="112"/>
                        <a:pt x="0" y="112"/>
                        <a:pt x="0" y="112"/>
                      </a:cubicBezTo>
                      <a:cubicBezTo>
                        <a:pt x="0" y="112"/>
                        <a:pt x="0" y="18"/>
                        <a:pt x="0" y="18"/>
                      </a:cubicBezTo>
                      <a:cubicBezTo>
                        <a:pt x="0" y="16"/>
                        <a:pt x="41" y="21"/>
                        <a:pt x="44" y="22"/>
                      </a:cubicBezTo>
                      <a:cubicBezTo>
                        <a:pt x="55" y="22"/>
                        <a:pt x="66" y="20"/>
                        <a:pt x="77" y="17"/>
                      </a:cubicBezTo>
                      <a:cubicBezTo>
                        <a:pt x="87" y="15"/>
                        <a:pt x="97" y="13"/>
                        <a:pt x="107" y="12"/>
                      </a:cubicBezTo>
                      <a:cubicBezTo>
                        <a:pt x="114" y="11"/>
                        <a:pt x="120" y="13"/>
                        <a:pt x="127" y="12"/>
                      </a:cubicBezTo>
                      <a:cubicBezTo>
                        <a:pt x="136" y="11"/>
                        <a:pt x="144" y="8"/>
                        <a:pt x="153" y="7"/>
                      </a:cubicBezTo>
                      <a:cubicBezTo>
                        <a:pt x="164" y="7"/>
                        <a:pt x="174" y="10"/>
                        <a:pt x="184" y="10"/>
                      </a:cubicBezTo>
                      <a:cubicBezTo>
                        <a:pt x="193" y="10"/>
                        <a:pt x="202" y="12"/>
                        <a:pt x="211" y="12"/>
                      </a:cubicBezTo>
                      <a:cubicBezTo>
                        <a:pt x="216" y="12"/>
                        <a:pt x="216" y="12"/>
                        <a:pt x="219" y="15"/>
                      </a:cubicBezTo>
                      <a:cubicBezTo>
                        <a:pt x="223" y="18"/>
                        <a:pt x="226" y="18"/>
                        <a:pt x="231" y="17"/>
                      </a:cubicBezTo>
                      <a:cubicBezTo>
                        <a:pt x="239" y="16"/>
                        <a:pt x="247" y="18"/>
                        <a:pt x="256" y="17"/>
                      </a:cubicBezTo>
                      <a:cubicBezTo>
                        <a:pt x="265" y="15"/>
                        <a:pt x="276" y="17"/>
                        <a:pt x="286" y="16"/>
                      </a:cubicBezTo>
                      <a:cubicBezTo>
                        <a:pt x="300" y="16"/>
                        <a:pt x="313" y="16"/>
                        <a:pt x="327" y="11"/>
                      </a:cubicBezTo>
                      <a:cubicBezTo>
                        <a:pt x="337" y="7"/>
                        <a:pt x="348" y="2"/>
                        <a:pt x="359" y="1"/>
                      </a:cubicBezTo>
                      <a:cubicBezTo>
                        <a:pt x="367" y="0"/>
                        <a:pt x="374" y="6"/>
                        <a:pt x="382" y="8"/>
                      </a:cubicBezTo>
                      <a:cubicBezTo>
                        <a:pt x="391" y="10"/>
                        <a:pt x="401" y="11"/>
                        <a:pt x="411" y="12"/>
                      </a:cubicBezTo>
                      <a:cubicBezTo>
                        <a:pt x="419" y="13"/>
                        <a:pt x="426" y="17"/>
                        <a:pt x="434" y="17"/>
                      </a:cubicBezTo>
                      <a:cubicBezTo>
                        <a:pt x="442" y="17"/>
                        <a:pt x="450" y="21"/>
                        <a:pt x="458" y="21"/>
                      </a:cubicBezTo>
                      <a:cubicBezTo>
                        <a:pt x="463" y="20"/>
                        <a:pt x="466" y="19"/>
                        <a:pt x="471" y="19"/>
                      </a:cubicBezTo>
                      <a:cubicBezTo>
                        <a:pt x="475" y="20"/>
                        <a:pt x="479" y="21"/>
                        <a:pt x="484" y="21"/>
                      </a:cubicBezTo>
                      <a:cubicBezTo>
                        <a:pt x="490" y="21"/>
                        <a:pt x="495" y="19"/>
                        <a:pt x="502" y="19"/>
                      </a:cubicBezTo>
                      <a:cubicBezTo>
                        <a:pt x="508" y="20"/>
                        <a:pt x="514" y="21"/>
                        <a:pt x="521" y="19"/>
                      </a:cubicBezTo>
                      <a:cubicBezTo>
                        <a:pt x="525" y="19"/>
                        <a:pt x="530" y="17"/>
                        <a:pt x="534" y="16"/>
                      </a:cubicBezTo>
                      <a:cubicBezTo>
                        <a:pt x="545" y="15"/>
                        <a:pt x="556" y="20"/>
                        <a:pt x="568" y="19"/>
                      </a:cubicBezTo>
                      <a:cubicBezTo>
                        <a:pt x="586" y="18"/>
                        <a:pt x="603" y="15"/>
                        <a:pt x="622" y="16"/>
                      </a:cubicBezTo>
                      <a:cubicBezTo>
                        <a:pt x="636" y="17"/>
                        <a:pt x="650" y="15"/>
                        <a:pt x="664" y="14"/>
                      </a:cubicBezTo>
                      <a:cubicBezTo>
                        <a:pt x="670" y="13"/>
                        <a:pt x="674" y="15"/>
                        <a:pt x="680" y="18"/>
                      </a:cubicBezTo>
                      <a:cubicBezTo>
                        <a:pt x="685" y="20"/>
                        <a:pt x="690" y="19"/>
                        <a:pt x="695" y="19"/>
                      </a:cubicBezTo>
                      <a:cubicBezTo>
                        <a:pt x="701" y="18"/>
                        <a:pt x="707" y="17"/>
                        <a:pt x="713" y="17"/>
                      </a:cubicBezTo>
                      <a:cubicBezTo>
                        <a:pt x="717" y="18"/>
                        <a:pt x="722" y="19"/>
                        <a:pt x="726" y="19"/>
                      </a:cubicBezTo>
                      <a:cubicBezTo>
                        <a:pt x="737" y="18"/>
                        <a:pt x="747" y="14"/>
                        <a:pt x="757" y="13"/>
                      </a:cubicBezTo>
                      <a:cubicBezTo>
                        <a:pt x="765" y="12"/>
                        <a:pt x="774" y="8"/>
                        <a:pt x="781" y="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228;p11"/>
                <p:cNvSpPr/>
                <p:nvPr/>
              </p:nvSpPr>
              <p:spPr>
                <a:xfrm flipH="1">
                  <a:off x="-840759" y="3531675"/>
                  <a:ext cx="1411864" cy="11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" h="128" extrusionOk="0">
                      <a:moveTo>
                        <a:pt x="156" y="114"/>
                      </a:moveTo>
                      <a:cubicBezTo>
                        <a:pt x="154" y="110"/>
                        <a:pt x="154" y="106"/>
                        <a:pt x="153" y="102"/>
                      </a:cubicBezTo>
                      <a:cubicBezTo>
                        <a:pt x="153" y="99"/>
                        <a:pt x="154" y="96"/>
                        <a:pt x="153" y="93"/>
                      </a:cubicBezTo>
                      <a:cubicBezTo>
                        <a:pt x="153" y="91"/>
                        <a:pt x="151" y="89"/>
                        <a:pt x="150" y="86"/>
                      </a:cubicBezTo>
                      <a:cubicBezTo>
                        <a:pt x="149" y="81"/>
                        <a:pt x="151" y="78"/>
                        <a:pt x="153" y="74"/>
                      </a:cubicBezTo>
                      <a:cubicBezTo>
                        <a:pt x="154" y="69"/>
                        <a:pt x="155" y="64"/>
                        <a:pt x="154" y="59"/>
                      </a:cubicBezTo>
                      <a:cubicBezTo>
                        <a:pt x="152" y="53"/>
                        <a:pt x="150" y="48"/>
                        <a:pt x="147" y="43"/>
                      </a:cubicBezTo>
                      <a:cubicBezTo>
                        <a:pt x="152" y="42"/>
                        <a:pt x="156" y="39"/>
                        <a:pt x="156" y="36"/>
                      </a:cubicBezTo>
                      <a:cubicBezTo>
                        <a:pt x="156" y="31"/>
                        <a:pt x="151" y="26"/>
                        <a:pt x="147" y="27"/>
                      </a:cubicBezTo>
                      <a:cubicBezTo>
                        <a:pt x="147" y="29"/>
                        <a:pt x="149" y="32"/>
                        <a:pt x="148" y="35"/>
                      </a:cubicBezTo>
                      <a:cubicBezTo>
                        <a:pt x="147" y="36"/>
                        <a:pt x="145" y="36"/>
                        <a:pt x="144" y="37"/>
                      </a:cubicBezTo>
                      <a:cubicBezTo>
                        <a:pt x="143" y="34"/>
                        <a:pt x="142" y="33"/>
                        <a:pt x="137" y="33"/>
                      </a:cubicBezTo>
                      <a:cubicBezTo>
                        <a:pt x="130" y="32"/>
                        <a:pt x="124" y="31"/>
                        <a:pt x="117" y="31"/>
                      </a:cubicBezTo>
                      <a:cubicBezTo>
                        <a:pt x="106" y="32"/>
                        <a:pt x="94" y="35"/>
                        <a:pt x="83" y="32"/>
                      </a:cubicBezTo>
                      <a:cubicBezTo>
                        <a:pt x="78" y="31"/>
                        <a:pt x="74" y="30"/>
                        <a:pt x="69" y="29"/>
                      </a:cubicBezTo>
                      <a:cubicBezTo>
                        <a:pt x="64" y="29"/>
                        <a:pt x="58" y="29"/>
                        <a:pt x="53" y="29"/>
                      </a:cubicBezTo>
                      <a:cubicBezTo>
                        <a:pt x="48" y="28"/>
                        <a:pt x="44" y="29"/>
                        <a:pt x="39" y="27"/>
                      </a:cubicBezTo>
                      <a:cubicBezTo>
                        <a:pt x="36" y="26"/>
                        <a:pt x="32" y="25"/>
                        <a:pt x="30" y="23"/>
                      </a:cubicBezTo>
                      <a:cubicBezTo>
                        <a:pt x="28" y="21"/>
                        <a:pt x="28" y="17"/>
                        <a:pt x="29" y="15"/>
                      </a:cubicBezTo>
                      <a:cubicBezTo>
                        <a:pt x="30" y="14"/>
                        <a:pt x="32" y="13"/>
                        <a:pt x="33" y="12"/>
                      </a:cubicBezTo>
                      <a:cubicBezTo>
                        <a:pt x="34" y="10"/>
                        <a:pt x="35" y="9"/>
                        <a:pt x="37" y="8"/>
                      </a:cubicBezTo>
                      <a:cubicBezTo>
                        <a:pt x="37" y="8"/>
                        <a:pt x="38" y="7"/>
                        <a:pt x="38" y="7"/>
                      </a:cubicBezTo>
                      <a:cubicBezTo>
                        <a:pt x="38" y="5"/>
                        <a:pt x="33" y="7"/>
                        <a:pt x="33" y="8"/>
                      </a:cubicBezTo>
                      <a:cubicBezTo>
                        <a:pt x="30" y="9"/>
                        <a:pt x="28" y="10"/>
                        <a:pt x="26" y="13"/>
                      </a:cubicBezTo>
                      <a:cubicBezTo>
                        <a:pt x="24" y="14"/>
                        <a:pt x="24" y="16"/>
                        <a:pt x="22" y="17"/>
                      </a:cubicBezTo>
                      <a:cubicBezTo>
                        <a:pt x="20" y="19"/>
                        <a:pt x="20" y="17"/>
                        <a:pt x="20" y="15"/>
                      </a:cubicBezTo>
                      <a:cubicBezTo>
                        <a:pt x="20" y="13"/>
                        <a:pt x="20" y="10"/>
                        <a:pt x="21" y="8"/>
                      </a:cubicBezTo>
                      <a:cubicBezTo>
                        <a:pt x="21" y="6"/>
                        <a:pt x="21" y="2"/>
                        <a:pt x="20" y="0"/>
                      </a:cubicBezTo>
                      <a:cubicBezTo>
                        <a:pt x="18" y="0"/>
                        <a:pt x="16" y="7"/>
                        <a:pt x="16" y="9"/>
                      </a:cubicBezTo>
                      <a:cubicBezTo>
                        <a:pt x="15" y="11"/>
                        <a:pt x="15" y="13"/>
                        <a:pt x="15" y="16"/>
                      </a:cubicBezTo>
                      <a:cubicBezTo>
                        <a:pt x="14" y="19"/>
                        <a:pt x="15" y="24"/>
                        <a:pt x="11" y="25"/>
                      </a:cubicBezTo>
                      <a:cubicBezTo>
                        <a:pt x="9" y="26"/>
                        <a:pt x="6" y="27"/>
                        <a:pt x="4" y="27"/>
                      </a:cubicBezTo>
                      <a:cubicBezTo>
                        <a:pt x="6" y="29"/>
                        <a:pt x="8" y="29"/>
                        <a:pt x="8" y="31"/>
                      </a:cubicBezTo>
                      <a:cubicBezTo>
                        <a:pt x="8" y="34"/>
                        <a:pt x="7" y="37"/>
                        <a:pt x="6" y="39"/>
                      </a:cubicBezTo>
                      <a:cubicBezTo>
                        <a:pt x="5" y="42"/>
                        <a:pt x="3" y="44"/>
                        <a:pt x="1" y="46"/>
                      </a:cubicBezTo>
                      <a:cubicBezTo>
                        <a:pt x="0" y="48"/>
                        <a:pt x="1" y="50"/>
                        <a:pt x="0" y="53"/>
                      </a:cubicBezTo>
                      <a:cubicBezTo>
                        <a:pt x="1" y="54"/>
                        <a:pt x="3" y="57"/>
                        <a:pt x="4" y="57"/>
                      </a:cubicBezTo>
                      <a:cubicBezTo>
                        <a:pt x="6" y="58"/>
                        <a:pt x="10" y="56"/>
                        <a:pt x="11" y="57"/>
                      </a:cubicBezTo>
                      <a:cubicBezTo>
                        <a:pt x="13" y="58"/>
                        <a:pt x="12" y="62"/>
                        <a:pt x="12" y="63"/>
                      </a:cubicBezTo>
                      <a:cubicBezTo>
                        <a:pt x="14" y="66"/>
                        <a:pt x="16" y="68"/>
                        <a:pt x="18" y="71"/>
                      </a:cubicBezTo>
                      <a:cubicBezTo>
                        <a:pt x="18" y="67"/>
                        <a:pt x="22" y="65"/>
                        <a:pt x="22" y="60"/>
                      </a:cubicBezTo>
                      <a:cubicBezTo>
                        <a:pt x="23" y="57"/>
                        <a:pt x="21" y="54"/>
                        <a:pt x="22" y="51"/>
                      </a:cubicBezTo>
                      <a:cubicBezTo>
                        <a:pt x="24" y="52"/>
                        <a:pt x="27" y="51"/>
                        <a:pt x="29" y="51"/>
                      </a:cubicBezTo>
                      <a:cubicBezTo>
                        <a:pt x="33" y="53"/>
                        <a:pt x="35" y="55"/>
                        <a:pt x="38" y="58"/>
                      </a:cubicBezTo>
                      <a:cubicBezTo>
                        <a:pt x="41" y="60"/>
                        <a:pt x="42" y="63"/>
                        <a:pt x="44" y="66"/>
                      </a:cubicBezTo>
                      <a:cubicBezTo>
                        <a:pt x="46" y="68"/>
                        <a:pt x="49" y="70"/>
                        <a:pt x="51" y="73"/>
                      </a:cubicBezTo>
                      <a:cubicBezTo>
                        <a:pt x="54" y="75"/>
                        <a:pt x="55" y="79"/>
                        <a:pt x="57" y="82"/>
                      </a:cubicBezTo>
                      <a:cubicBezTo>
                        <a:pt x="58" y="84"/>
                        <a:pt x="60" y="86"/>
                        <a:pt x="62" y="87"/>
                      </a:cubicBezTo>
                      <a:cubicBezTo>
                        <a:pt x="63" y="87"/>
                        <a:pt x="64" y="87"/>
                        <a:pt x="65" y="88"/>
                      </a:cubicBezTo>
                      <a:cubicBezTo>
                        <a:pt x="72" y="94"/>
                        <a:pt x="72" y="107"/>
                        <a:pt x="70" y="114"/>
                      </a:cubicBezTo>
                      <a:cubicBezTo>
                        <a:pt x="69" y="117"/>
                        <a:pt x="63" y="123"/>
                        <a:pt x="64" y="125"/>
                      </a:cubicBezTo>
                      <a:cubicBezTo>
                        <a:pt x="65" y="128"/>
                        <a:pt x="72" y="125"/>
                        <a:pt x="74" y="126"/>
                      </a:cubicBezTo>
                      <a:cubicBezTo>
                        <a:pt x="76" y="123"/>
                        <a:pt x="76" y="120"/>
                        <a:pt x="79" y="117"/>
                      </a:cubicBezTo>
                      <a:cubicBezTo>
                        <a:pt x="83" y="113"/>
                        <a:pt x="80" y="109"/>
                        <a:pt x="79" y="104"/>
                      </a:cubicBezTo>
                      <a:cubicBezTo>
                        <a:pt x="79" y="101"/>
                        <a:pt x="79" y="98"/>
                        <a:pt x="79" y="96"/>
                      </a:cubicBezTo>
                      <a:cubicBezTo>
                        <a:pt x="79" y="94"/>
                        <a:pt x="79" y="88"/>
                        <a:pt x="80" y="87"/>
                      </a:cubicBezTo>
                      <a:cubicBezTo>
                        <a:pt x="82" y="86"/>
                        <a:pt x="88" y="89"/>
                        <a:pt x="89" y="89"/>
                      </a:cubicBezTo>
                      <a:cubicBezTo>
                        <a:pt x="93" y="90"/>
                        <a:pt x="96" y="91"/>
                        <a:pt x="100" y="91"/>
                      </a:cubicBezTo>
                      <a:cubicBezTo>
                        <a:pt x="105" y="91"/>
                        <a:pt x="110" y="91"/>
                        <a:pt x="115" y="90"/>
                      </a:cubicBezTo>
                      <a:cubicBezTo>
                        <a:pt x="119" y="89"/>
                        <a:pt x="123" y="87"/>
                        <a:pt x="126" y="84"/>
                      </a:cubicBezTo>
                      <a:cubicBezTo>
                        <a:pt x="127" y="88"/>
                        <a:pt x="128" y="92"/>
                        <a:pt x="130" y="95"/>
                      </a:cubicBezTo>
                      <a:cubicBezTo>
                        <a:pt x="131" y="97"/>
                        <a:pt x="133" y="98"/>
                        <a:pt x="135" y="100"/>
                      </a:cubicBezTo>
                      <a:cubicBezTo>
                        <a:pt x="137" y="103"/>
                        <a:pt x="136" y="111"/>
                        <a:pt x="135" y="115"/>
                      </a:cubicBezTo>
                      <a:cubicBezTo>
                        <a:pt x="134" y="119"/>
                        <a:pt x="129" y="121"/>
                        <a:pt x="127" y="125"/>
                      </a:cubicBezTo>
                      <a:cubicBezTo>
                        <a:pt x="126" y="128"/>
                        <a:pt x="130" y="127"/>
                        <a:pt x="132" y="127"/>
                      </a:cubicBezTo>
                      <a:cubicBezTo>
                        <a:pt x="135" y="127"/>
                        <a:pt x="136" y="128"/>
                        <a:pt x="138" y="126"/>
                      </a:cubicBezTo>
                      <a:cubicBezTo>
                        <a:pt x="140" y="123"/>
                        <a:pt x="142" y="121"/>
                        <a:pt x="143" y="118"/>
                      </a:cubicBezTo>
                      <a:cubicBezTo>
                        <a:pt x="143" y="115"/>
                        <a:pt x="141" y="111"/>
                        <a:pt x="144" y="108"/>
                      </a:cubicBezTo>
                      <a:cubicBezTo>
                        <a:pt x="145" y="110"/>
                        <a:pt x="147" y="115"/>
                        <a:pt x="147" y="117"/>
                      </a:cubicBezTo>
                      <a:cubicBezTo>
                        <a:pt x="147" y="121"/>
                        <a:pt x="143" y="123"/>
                        <a:pt x="143" y="126"/>
                      </a:cubicBezTo>
                      <a:cubicBezTo>
                        <a:pt x="142" y="128"/>
                        <a:pt x="144" y="128"/>
                        <a:pt x="146" y="128"/>
                      </a:cubicBezTo>
                      <a:cubicBezTo>
                        <a:pt x="151" y="128"/>
                        <a:pt x="151" y="127"/>
                        <a:pt x="153" y="123"/>
                      </a:cubicBezTo>
                      <a:cubicBezTo>
                        <a:pt x="157" y="119"/>
                        <a:pt x="158" y="119"/>
                        <a:pt x="156" y="11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9" name="Google Shape;229;p11"/>
              <p:cNvSpPr/>
              <p:nvPr/>
            </p:nvSpPr>
            <p:spPr>
              <a:xfrm flipH="1">
                <a:off x="-34317" y="4272311"/>
                <a:ext cx="685627" cy="379073"/>
              </a:xfrm>
              <a:custGeom>
                <a:avLst/>
                <a:gdLst/>
                <a:ahLst/>
                <a:cxnLst/>
                <a:rect l="l" t="t" r="r" b="b"/>
                <a:pathLst>
                  <a:path w="89" h="49" extrusionOk="0">
                    <a:moveTo>
                      <a:pt x="1" y="48"/>
                    </a:moveTo>
                    <a:cubicBezTo>
                      <a:pt x="0" y="44"/>
                      <a:pt x="0" y="38"/>
                      <a:pt x="6" y="37"/>
                    </a:cubicBezTo>
                    <a:cubicBezTo>
                      <a:pt x="4" y="33"/>
                      <a:pt x="2" y="10"/>
                      <a:pt x="8" y="12"/>
                    </a:cubicBezTo>
                    <a:cubicBezTo>
                      <a:pt x="9" y="10"/>
                      <a:pt x="8" y="2"/>
                      <a:pt x="12" y="1"/>
                    </a:cubicBezTo>
                    <a:cubicBezTo>
                      <a:pt x="16" y="0"/>
                      <a:pt x="18" y="7"/>
                      <a:pt x="18" y="10"/>
                    </a:cubicBezTo>
                    <a:cubicBezTo>
                      <a:pt x="23" y="7"/>
                      <a:pt x="23" y="14"/>
                      <a:pt x="22" y="18"/>
                    </a:cubicBezTo>
                    <a:cubicBezTo>
                      <a:pt x="26" y="18"/>
                      <a:pt x="24" y="22"/>
                      <a:pt x="27" y="23"/>
                    </a:cubicBezTo>
                    <a:cubicBezTo>
                      <a:pt x="30" y="23"/>
                      <a:pt x="31" y="18"/>
                      <a:pt x="34" y="22"/>
                    </a:cubicBezTo>
                    <a:cubicBezTo>
                      <a:pt x="34" y="15"/>
                      <a:pt x="41" y="15"/>
                      <a:pt x="40" y="21"/>
                    </a:cubicBezTo>
                    <a:cubicBezTo>
                      <a:pt x="43" y="16"/>
                      <a:pt x="48" y="22"/>
                      <a:pt x="45" y="26"/>
                    </a:cubicBezTo>
                    <a:cubicBezTo>
                      <a:pt x="48" y="27"/>
                      <a:pt x="48" y="30"/>
                      <a:pt x="48" y="32"/>
                    </a:cubicBezTo>
                    <a:cubicBezTo>
                      <a:pt x="50" y="32"/>
                      <a:pt x="53" y="33"/>
                      <a:pt x="54" y="34"/>
                    </a:cubicBezTo>
                    <a:cubicBezTo>
                      <a:pt x="57" y="33"/>
                      <a:pt x="59" y="31"/>
                      <a:pt x="62" y="30"/>
                    </a:cubicBezTo>
                    <a:cubicBezTo>
                      <a:pt x="62" y="31"/>
                      <a:pt x="62" y="32"/>
                      <a:pt x="62" y="32"/>
                    </a:cubicBezTo>
                    <a:cubicBezTo>
                      <a:pt x="65" y="32"/>
                      <a:pt x="66" y="30"/>
                      <a:pt x="69" y="30"/>
                    </a:cubicBezTo>
                    <a:cubicBezTo>
                      <a:pt x="70" y="30"/>
                      <a:pt x="73" y="32"/>
                      <a:pt x="74" y="32"/>
                    </a:cubicBezTo>
                    <a:cubicBezTo>
                      <a:pt x="75" y="27"/>
                      <a:pt x="82" y="33"/>
                      <a:pt x="80" y="38"/>
                    </a:cubicBezTo>
                    <a:cubicBezTo>
                      <a:pt x="84" y="30"/>
                      <a:pt x="89" y="43"/>
                      <a:pt x="86" y="49"/>
                    </a:cubicBezTo>
                    <a:cubicBezTo>
                      <a:pt x="85" y="48"/>
                      <a:pt x="86" y="48"/>
                      <a:pt x="85" y="4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0" name="Google Shape;230;p11"/>
          <p:cNvGrpSpPr/>
          <p:nvPr/>
        </p:nvGrpSpPr>
        <p:grpSpPr>
          <a:xfrm flipH="1">
            <a:off x="-258175" y="-291000"/>
            <a:ext cx="9869066" cy="1068000"/>
            <a:chOff x="-298775" y="-291000"/>
            <a:chExt cx="9869066" cy="1068000"/>
          </a:xfrm>
        </p:grpSpPr>
        <p:sp>
          <p:nvSpPr>
            <p:cNvPr id="231" name="Google Shape;231;p11"/>
            <p:cNvSpPr/>
            <p:nvPr/>
          </p:nvSpPr>
          <p:spPr>
            <a:xfrm>
              <a:off x="-298775" y="-291000"/>
              <a:ext cx="1510225" cy="553650"/>
            </a:xfrm>
            <a:custGeom>
              <a:avLst/>
              <a:gdLst/>
              <a:ahLst/>
              <a:cxnLst/>
              <a:rect l="l" t="t" r="r" b="b"/>
              <a:pathLst>
                <a:path w="210" h="77" extrusionOk="0">
                  <a:moveTo>
                    <a:pt x="6" y="77"/>
                  </a:moveTo>
                  <a:cubicBezTo>
                    <a:pt x="210" y="77"/>
                    <a:pt x="210" y="77"/>
                    <a:pt x="210" y="77"/>
                  </a:cubicBezTo>
                  <a:cubicBezTo>
                    <a:pt x="210" y="77"/>
                    <a:pt x="195" y="50"/>
                    <a:pt x="164" y="53"/>
                  </a:cubicBezTo>
                  <a:cubicBezTo>
                    <a:pt x="137" y="0"/>
                    <a:pt x="100" y="29"/>
                    <a:pt x="94" y="53"/>
                  </a:cubicBezTo>
                  <a:cubicBezTo>
                    <a:pt x="68" y="36"/>
                    <a:pt x="62" y="60"/>
                    <a:pt x="62" y="60"/>
                  </a:cubicBezTo>
                  <a:cubicBezTo>
                    <a:pt x="62" y="60"/>
                    <a:pt x="0" y="41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8453566" y="365575"/>
              <a:ext cx="1116725" cy="411425"/>
            </a:xfrm>
            <a:custGeom>
              <a:avLst/>
              <a:gdLst/>
              <a:ahLst/>
              <a:cxnLst/>
              <a:rect l="l" t="t" r="r" b="b"/>
              <a:pathLst>
                <a:path w="130" h="48" extrusionOk="0">
                  <a:moveTo>
                    <a:pt x="127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9" y="31"/>
                    <a:pt x="28" y="33"/>
                  </a:cubicBezTo>
                  <a:cubicBezTo>
                    <a:pt x="45" y="0"/>
                    <a:pt x="69" y="18"/>
                    <a:pt x="72" y="33"/>
                  </a:cubicBezTo>
                  <a:cubicBezTo>
                    <a:pt x="98" y="5"/>
                    <a:pt x="130" y="25"/>
                    <a:pt x="12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732113"/>
            <a:ext cx="65760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34" name="Google Shape;234;p11"/>
          <p:cNvSpPr txBox="1">
            <a:spLocks noGrp="1"/>
          </p:cNvSpPr>
          <p:nvPr>
            <p:ph type="subTitle" idx="1"/>
          </p:nvPr>
        </p:nvSpPr>
        <p:spPr>
          <a:xfrm>
            <a:off x="1284000" y="195753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5" name="Google Shape;235;p11"/>
          <p:cNvSpPr>
            <a:spLocks noGrp="1"/>
          </p:cNvSpPr>
          <p:nvPr>
            <p:ph type="pic" idx="2"/>
          </p:nvPr>
        </p:nvSpPr>
        <p:spPr>
          <a:xfrm>
            <a:off x="720000" y="3169850"/>
            <a:ext cx="7704000" cy="1296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●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○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idact Gothic"/>
              <a:buChar char="■"/>
              <a:defRPr sz="1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3" r:id="rId10"/>
    <p:sldLayoutId id="2147483665" r:id="rId11"/>
    <p:sldLayoutId id="2147483667" r:id="rId12"/>
    <p:sldLayoutId id="214748366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  <p15:guide id="5" orient="horz" pos="1620">
          <p15:clr>
            <a:srgbClr val="E46962"/>
          </p15:clr>
        </p15:guide>
        <p15:guide id="6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6"/>
          <p:cNvSpPr txBox="1">
            <a:spLocks noGrp="1"/>
          </p:cNvSpPr>
          <p:nvPr>
            <p:ph type="ctrTitle"/>
          </p:nvPr>
        </p:nvSpPr>
        <p:spPr>
          <a:xfrm>
            <a:off x="805375" y="678975"/>
            <a:ext cx="4748400" cy="244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Zoning &amp; Livestock Amendments</a:t>
            </a:r>
            <a:endParaRPr dirty="0"/>
          </a:p>
        </p:txBody>
      </p:sp>
      <p:sp>
        <p:nvSpPr>
          <p:cNvPr id="509" name="Google Shape;509;p26"/>
          <p:cNvSpPr txBox="1">
            <a:spLocks noGrp="1"/>
          </p:cNvSpPr>
          <p:nvPr>
            <p:ph type="subTitle" idx="1"/>
          </p:nvPr>
        </p:nvSpPr>
        <p:spPr>
          <a:xfrm>
            <a:off x="805375" y="3127575"/>
            <a:ext cx="3828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Town Council Presentation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August 12, 2025</a:t>
            </a:r>
            <a:endParaRPr dirty="0"/>
          </a:p>
        </p:txBody>
      </p:sp>
      <p:pic>
        <p:nvPicPr>
          <p:cNvPr id="510" name="Google Shape;510;p2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644" r="644"/>
          <a:stretch/>
        </p:blipFill>
        <p:spPr>
          <a:xfrm>
            <a:off x="5705850" y="539500"/>
            <a:ext cx="2724900" cy="4064400"/>
          </a:xfrm>
          <a:prstGeom prst="roundRect">
            <a:avLst>
              <a:gd name="adj" fmla="val 16667"/>
            </a:avLst>
          </a:prstGeom>
        </p:spPr>
      </p:pic>
      <p:sp>
        <p:nvSpPr>
          <p:cNvPr id="511" name="Google Shape;511;p26"/>
          <p:cNvSpPr/>
          <p:nvPr/>
        </p:nvSpPr>
        <p:spPr>
          <a:xfrm>
            <a:off x="8173050" y="3826725"/>
            <a:ext cx="515450" cy="811125"/>
          </a:xfrm>
          <a:custGeom>
            <a:avLst/>
            <a:gdLst/>
            <a:ahLst/>
            <a:cxnLst/>
            <a:rect l="l" t="t" r="r" b="b"/>
            <a:pathLst>
              <a:path w="55" h="87" extrusionOk="0">
                <a:moveTo>
                  <a:pt x="28" y="28"/>
                </a:moveTo>
                <a:cubicBezTo>
                  <a:pt x="30" y="33"/>
                  <a:pt x="22" y="35"/>
                  <a:pt x="19" y="35"/>
                </a:cubicBezTo>
                <a:cubicBezTo>
                  <a:pt x="14" y="36"/>
                  <a:pt x="11" y="37"/>
                  <a:pt x="8" y="41"/>
                </a:cubicBezTo>
                <a:cubicBezTo>
                  <a:pt x="3" y="46"/>
                  <a:pt x="0" y="52"/>
                  <a:pt x="0" y="59"/>
                </a:cubicBezTo>
                <a:cubicBezTo>
                  <a:pt x="0" y="64"/>
                  <a:pt x="2" y="70"/>
                  <a:pt x="4" y="75"/>
                </a:cubicBezTo>
                <a:cubicBezTo>
                  <a:pt x="5" y="77"/>
                  <a:pt x="7" y="78"/>
                  <a:pt x="6" y="80"/>
                </a:cubicBezTo>
                <a:cubicBezTo>
                  <a:pt x="5" y="81"/>
                  <a:pt x="3" y="83"/>
                  <a:pt x="4" y="84"/>
                </a:cubicBezTo>
                <a:cubicBezTo>
                  <a:pt x="4" y="86"/>
                  <a:pt x="7" y="85"/>
                  <a:pt x="9" y="85"/>
                </a:cubicBezTo>
                <a:cubicBezTo>
                  <a:pt x="10" y="85"/>
                  <a:pt x="13" y="86"/>
                  <a:pt x="14" y="86"/>
                </a:cubicBezTo>
                <a:cubicBezTo>
                  <a:pt x="15" y="85"/>
                  <a:pt x="14" y="83"/>
                  <a:pt x="16" y="84"/>
                </a:cubicBezTo>
                <a:cubicBezTo>
                  <a:pt x="17" y="84"/>
                  <a:pt x="17" y="85"/>
                  <a:pt x="18" y="85"/>
                </a:cubicBezTo>
                <a:cubicBezTo>
                  <a:pt x="18" y="85"/>
                  <a:pt x="19" y="85"/>
                  <a:pt x="20" y="86"/>
                </a:cubicBezTo>
                <a:cubicBezTo>
                  <a:pt x="22" y="86"/>
                  <a:pt x="23" y="86"/>
                  <a:pt x="25" y="86"/>
                </a:cubicBezTo>
                <a:cubicBezTo>
                  <a:pt x="26" y="86"/>
                  <a:pt x="29" y="87"/>
                  <a:pt x="30" y="86"/>
                </a:cubicBezTo>
                <a:cubicBezTo>
                  <a:pt x="30" y="85"/>
                  <a:pt x="29" y="85"/>
                  <a:pt x="30" y="84"/>
                </a:cubicBezTo>
                <a:cubicBezTo>
                  <a:pt x="31" y="84"/>
                  <a:pt x="33" y="84"/>
                  <a:pt x="34" y="84"/>
                </a:cubicBezTo>
                <a:cubicBezTo>
                  <a:pt x="37" y="84"/>
                  <a:pt x="40" y="85"/>
                  <a:pt x="43" y="84"/>
                </a:cubicBezTo>
                <a:cubicBezTo>
                  <a:pt x="48" y="83"/>
                  <a:pt x="41" y="77"/>
                  <a:pt x="38" y="77"/>
                </a:cubicBezTo>
                <a:cubicBezTo>
                  <a:pt x="40" y="75"/>
                  <a:pt x="40" y="71"/>
                  <a:pt x="40" y="69"/>
                </a:cubicBezTo>
                <a:cubicBezTo>
                  <a:pt x="40" y="68"/>
                  <a:pt x="40" y="66"/>
                  <a:pt x="40" y="65"/>
                </a:cubicBezTo>
                <a:cubicBezTo>
                  <a:pt x="40" y="63"/>
                  <a:pt x="39" y="62"/>
                  <a:pt x="40" y="61"/>
                </a:cubicBezTo>
                <a:cubicBezTo>
                  <a:pt x="40" y="61"/>
                  <a:pt x="41" y="60"/>
                  <a:pt x="41" y="60"/>
                </a:cubicBezTo>
                <a:cubicBezTo>
                  <a:pt x="41" y="59"/>
                  <a:pt x="42" y="58"/>
                  <a:pt x="42" y="57"/>
                </a:cubicBezTo>
                <a:cubicBezTo>
                  <a:pt x="43" y="55"/>
                  <a:pt x="43" y="53"/>
                  <a:pt x="44" y="51"/>
                </a:cubicBezTo>
                <a:cubicBezTo>
                  <a:pt x="44" y="48"/>
                  <a:pt x="45" y="43"/>
                  <a:pt x="44" y="41"/>
                </a:cubicBezTo>
                <a:cubicBezTo>
                  <a:pt x="48" y="41"/>
                  <a:pt x="55" y="36"/>
                  <a:pt x="52" y="31"/>
                </a:cubicBezTo>
                <a:cubicBezTo>
                  <a:pt x="50" y="27"/>
                  <a:pt x="44" y="20"/>
                  <a:pt x="38" y="22"/>
                </a:cubicBezTo>
                <a:cubicBezTo>
                  <a:pt x="41" y="17"/>
                  <a:pt x="39" y="8"/>
                  <a:pt x="36" y="4"/>
                </a:cubicBezTo>
                <a:cubicBezTo>
                  <a:pt x="35" y="3"/>
                  <a:pt x="32" y="0"/>
                  <a:pt x="31" y="0"/>
                </a:cubicBezTo>
                <a:cubicBezTo>
                  <a:pt x="30" y="1"/>
                  <a:pt x="30" y="5"/>
                  <a:pt x="30" y="6"/>
                </a:cubicBezTo>
                <a:cubicBezTo>
                  <a:pt x="31" y="11"/>
                  <a:pt x="32" y="17"/>
                  <a:pt x="32" y="21"/>
                </a:cubicBezTo>
                <a:cubicBezTo>
                  <a:pt x="31" y="20"/>
                  <a:pt x="30" y="18"/>
                  <a:pt x="28" y="17"/>
                </a:cubicBezTo>
                <a:cubicBezTo>
                  <a:pt x="26" y="16"/>
                  <a:pt x="24" y="13"/>
                  <a:pt x="21" y="12"/>
                </a:cubicBezTo>
                <a:cubicBezTo>
                  <a:pt x="19" y="11"/>
                  <a:pt x="11" y="9"/>
                  <a:pt x="13" y="14"/>
                </a:cubicBezTo>
                <a:cubicBezTo>
                  <a:pt x="15" y="20"/>
                  <a:pt x="20" y="28"/>
                  <a:pt x="28" y="28"/>
                </a:cubicBezTo>
                <a:cubicBezTo>
                  <a:pt x="27" y="28"/>
                  <a:pt x="28" y="28"/>
                  <a:pt x="28" y="2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9"/>
          <p:cNvSpPr txBox="1">
            <a:spLocks noGrp="1"/>
          </p:cNvSpPr>
          <p:nvPr>
            <p:ph type="subTitle" idx="1"/>
          </p:nvPr>
        </p:nvSpPr>
        <p:spPr>
          <a:xfrm>
            <a:off x="713225" y="1139084"/>
            <a:ext cx="4294800" cy="17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Discussion at the March 11</a:t>
            </a:r>
            <a:r>
              <a:rPr lang="en-US" baseline="30000" dirty="0"/>
              <a:t>th</a:t>
            </a:r>
            <a:r>
              <a:rPr lang="en-US" dirty="0"/>
              <a:t> Council meeting about fire risk management strategies including zoning amendments pertaining to the keeping of livestock and grazing animals.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Direction to staff was given to draft zoning and animal regulation amendments for Council consideration that would allow the keeping of livestock on AR-3 &amp; AR-5 zoned properties without a primary residence and potentially allow ag buildings in those zones.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Draft ordinance amendments were reviewed by Town Council on May 13</a:t>
            </a:r>
            <a:r>
              <a:rPr lang="en-US" baseline="30000" dirty="0"/>
              <a:t>th</a:t>
            </a:r>
            <a:r>
              <a:rPr lang="en-US" dirty="0"/>
              <a:t> and conceptually approved to move forward for formal review and adoption.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Planning Commission reviewed and made a recommendation for approval, with some concerns voiced, at their June 17</a:t>
            </a:r>
            <a:r>
              <a:rPr lang="en-US" baseline="30000" dirty="0"/>
              <a:t>th</a:t>
            </a:r>
            <a:r>
              <a:rPr lang="en-US" dirty="0"/>
              <a:t> meeting. </a:t>
            </a:r>
            <a:endParaRPr dirty="0"/>
          </a:p>
        </p:txBody>
      </p:sp>
      <p:sp>
        <p:nvSpPr>
          <p:cNvPr id="544" name="Google Shape;544;p29"/>
          <p:cNvSpPr txBox="1">
            <a:spLocks noGrp="1"/>
          </p:cNvSpPr>
          <p:nvPr>
            <p:ph type="title"/>
          </p:nvPr>
        </p:nvSpPr>
        <p:spPr>
          <a:xfrm>
            <a:off x="713225" y="684371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Current status of livestock regulations</a:t>
            </a:r>
            <a:endParaRPr dirty="0"/>
          </a:p>
        </p:txBody>
      </p:sp>
      <p:pic>
        <p:nvPicPr>
          <p:cNvPr id="545" name="Google Shape;545;p2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399" b="1399"/>
          <a:stretch/>
        </p:blipFill>
        <p:spPr>
          <a:xfrm>
            <a:off x="5643775" y="539500"/>
            <a:ext cx="2787000" cy="4064400"/>
          </a:xfrm>
          <a:prstGeom prst="roundRect">
            <a:avLst>
              <a:gd name="adj" fmla="val 16667"/>
            </a:avLst>
          </a:prstGeom>
        </p:spPr>
      </p:pic>
      <p:sp>
        <p:nvSpPr>
          <p:cNvPr id="546" name="Google Shape;546;p29"/>
          <p:cNvSpPr/>
          <p:nvPr/>
        </p:nvSpPr>
        <p:spPr>
          <a:xfrm flipH="1">
            <a:off x="8126726" y="4047017"/>
            <a:ext cx="895175" cy="823125"/>
          </a:xfrm>
          <a:custGeom>
            <a:avLst/>
            <a:gdLst/>
            <a:ahLst/>
            <a:cxnLst/>
            <a:rect l="l" t="t" r="r" b="b"/>
            <a:pathLst>
              <a:path w="101" h="93" extrusionOk="0">
                <a:moveTo>
                  <a:pt x="94" y="9"/>
                </a:moveTo>
                <a:cubicBezTo>
                  <a:pt x="92" y="7"/>
                  <a:pt x="91" y="4"/>
                  <a:pt x="89" y="2"/>
                </a:cubicBezTo>
                <a:cubicBezTo>
                  <a:pt x="87" y="0"/>
                  <a:pt x="83" y="0"/>
                  <a:pt x="81" y="1"/>
                </a:cubicBezTo>
                <a:cubicBezTo>
                  <a:pt x="78" y="3"/>
                  <a:pt x="75" y="7"/>
                  <a:pt x="74" y="10"/>
                </a:cubicBezTo>
                <a:cubicBezTo>
                  <a:pt x="73" y="14"/>
                  <a:pt x="74" y="19"/>
                  <a:pt x="74" y="23"/>
                </a:cubicBezTo>
                <a:cubicBezTo>
                  <a:pt x="74" y="27"/>
                  <a:pt x="73" y="29"/>
                  <a:pt x="70" y="32"/>
                </a:cubicBezTo>
                <a:cubicBezTo>
                  <a:pt x="68" y="34"/>
                  <a:pt x="65" y="33"/>
                  <a:pt x="62" y="34"/>
                </a:cubicBezTo>
                <a:cubicBezTo>
                  <a:pt x="53" y="34"/>
                  <a:pt x="46" y="35"/>
                  <a:pt x="38" y="38"/>
                </a:cubicBezTo>
                <a:cubicBezTo>
                  <a:pt x="36" y="39"/>
                  <a:pt x="34" y="41"/>
                  <a:pt x="32" y="42"/>
                </a:cubicBezTo>
                <a:cubicBezTo>
                  <a:pt x="31" y="44"/>
                  <a:pt x="30" y="46"/>
                  <a:pt x="28" y="47"/>
                </a:cubicBezTo>
                <a:cubicBezTo>
                  <a:pt x="27" y="47"/>
                  <a:pt x="26" y="46"/>
                  <a:pt x="24" y="47"/>
                </a:cubicBezTo>
                <a:cubicBezTo>
                  <a:pt x="23" y="48"/>
                  <a:pt x="22" y="49"/>
                  <a:pt x="21" y="50"/>
                </a:cubicBezTo>
                <a:cubicBezTo>
                  <a:pt x="19" y="52"/>
                  <a:pt x="17" y="55"/>
                  <a:pt x="14" y="55"/>
                </a:cubicBezTo>
                <a:cubicBezTo>
                  <a:pt x="10" y="56"/>
                  <a:pt x="2" y="54"/>
                  <a:pt x="0" y="57"/>
                </a:cubicBezTo>
                <a:cubicBezTo>
                  <a:pt x="1" y="59"/>
                  <a:pt x="7" y="59"/>
                  <a:pt x="9" y="59"/>
                </a:cubicBezTo>
                <a:cubicBezTo>
                  <a:pt x="8" y="60"/>
                  <a:pt x="6" y="62"/>
                  <a:pt x="7" y="64"/>
                </a:cubicBezTo>
                <a:cubicBezTo>
                  <a:pt x="8" y="65"/>
                  <a:pt x="11" y="65"/>
                  <a:pt x="12" y="65"/>
                </a:cubicBezTo>
                <a:cubicBezTo>
                  <a:pt x="7" y="67"/>
                  <a:pt x="16" y="68"/>
                  <a:pt x="17" y="68"/>
                </a:cubicBezTo>
                <a:cubicBezTo>
                  <a:pt x="20" y="69"/>
                  <a:pt x="23" y="70"/>
                  <a:pt x="26" y="71"/>
                </a:cubicBezTo>
                <a:cubicBezTo>
                  <a:pt x="29" y="73"/>
                  <a:pt x="31" y="75"/>
                  <a:pt x="34" y="75"/>
                </a:cubicBezTo>
                <a:cubicBezTo>
                  <a:pt x="36" y="76"/>
                  <a:pt x="39" y="76"/>
                  <a:pt x="41" y="75"/>
                </a:cubicBezTo>
                <a:cubicBezTo>
                  <a:pt x="41" y="78"/>
                  <a:pt x="41" y="80"/>
                  <a:pt x="41" y="82"/>
                </a:cubicBezTo>
                <a:cubicBezTo>
                  <a:pt x="40" y="82"/>
                  <a:pt x="39" y="83"/>
                  <a:pt x="40" y="85"/>
                </a:cubicBezTo>
                <a:cubicBezTo>
                  <a:pt x="40" y="86"/>
                  <a:pt x="42" y="86"/>
                  <a:pt x="42" y="87"/>
                </a:cubicBezTo>
                <a:cubicBezTo>
                  <a:pt x="44" y="88"/>
                  <a:pt x="46" y="90"/>
                  <a:pt x="47" y="93"/>
                </a:cubicBezTo>
                <a:cubicBezTo>
                  <a:pt x="49" y="92"/>
                  <a:pt x="47" y="90"/>
                  <a:pt x="48" y="89"/>
                </a:cubicBezTo>
                <a:cubicBezTo>
                  <a:pt x="49" y="89"/>
                  <a:pt x="51" y="90"/>
                  <a:pt x="52" y="89"/>
                </a:cubicBezTo>
                <a:cubicBezTo>
                  <a:pt x="51" y="88"/>
                  <a:pt x="51" y="87"/>
                  <a:pt x="50" y="86"/>
                </a:cubicBezTo>
                <a:cubicBezTo>
                  <a:pt x="50" y="86"/>
                  <a:pt x="53" y="85"/>
                  <a:pt x="52" y="84"/>
                </a:cubicBezTo>
                <a:cubicBezTo>
                  <a:pt x="52" y="84"/>
                  <a:pt x="48" y="84"/>
                  <a:pt x="48" y="83"/>
                </a:cubicBezTo>
                <a:cubicBezTo>
                  <a:pt x="47" y="83"/>
                  <a:pt x="46" y="82"/>
                  <a:pt x="45" y="82"/>
                </a:cubicBezTo>
                <a:cubicBezTo>
                  <a:pt x="44" y="81"/>
                  <a:pt x="44" y="82"/>
                  <a:pt x="44" y="81"/>
                </a:cubicBezTo>
                <a:cubicBezTo>
                  <a:pt x="43" y="79"/>
                  <a:pt x="44" y="77"/>
                  <a:pt x="44" y="74"/>
                </a:cubicBezTo>
                <a:cubicBezTo>
                  <a:pt x="44" y="74"/>
                  <a:pt x="45" y="74"/>
                  <a:pt x="45" y="74"/>
                </a:cubicBezTo>
                <a:cubicBezTo>
                  <a:pt x="48" y="73"/>
                  <a:pt x="47" y="74"/>
                  <a:pt x="50" y="75"/>
                </a:cubicBezTo>
                <a:cubicBezTo>
                  <a:pt x="51" y="75"/>
                  <a:pt x="52" y="75"/>
                  <a:pt x="53" y="76"/>
                </a:cubicBezTo>
                <a:cubicBezTo>
                  <a:pt x="53" y="77"/>
                  <a:pt x="53" y="78"/>
                  <a:pt x="54" y="79"/>
                </a:cubicBezTo>
                <a:cubicBezTo>
                  <a:pt x="52" y="80"/>
                  <a:pt x="51" y="79"/>
                  <a:pt x="51" y="81"/>
                </a:cubicBezTo>
                <a:cubicBezTo>
                  <a:pt x="51" y="82"/>
                  <a:pt x="53" y="83"/>
                  <a:pt x="53" y="84"/>
                </a:cubicBezTo>
                <a:cubicBezTo>
                  <a:pt x="55" y="85"/>
                  <a:pt x="58" y="86"/>
                  <a:pt x="60" y="88"/>
                </a:cubicBezTo>
                <a:cubicBezTo>
                  <a:pt x="60" y="87"/>
                  <a:pt x="60" y="87"/>
                  <a:pt x="60" y="86"/>
                </a:cubicBezTo>
                <a:cubicBezTo>
                  <a:pt x="62" y="86"/>
                  <a:pt x="64" y="85"/>
                  <a:pt x="66" y="85"/>
                </a:cubicBezTo>
                <a:cubicBezTo>
                  <a:pt x="65" y="84"/>
                  <a:pt x="64" y="83"/>
                  <a:pt x="63" y="82"/>
                </a:cubicBezTo>
                <a:cubicBezTo>
                  <a:pt x="64" y="82"/>
                  <a:pt x="65" y="81"/>
                  <a:pt x="65" y="80"/>
                </a:cubicBezTo>
                <a:cubicBezTo>
                  <a:pt x="64" y="80"/>
                  <a:pt x="62" y="80"/>
                  <a:pt x="61" y="80"/>
                </a:cubicBezTo>
                <a:cubicBezTo>
                  <a:pt x="59" y="80"/>
                  <a:pt x="57" y="79"/>
                  <a:pt x="56" y="80"/>
                </a:cubicBezTo>
                <a:cubicBezTo>
                  <a:pt x="56" y="78"/>
                  <a:pt x="56" y="77"/>
                  <a:pt x="56" y="76"/>
                </a:cubicBezTo>
                <a:cubicBezTo>
                  <a:pt x="57" y="76"/>
                  <a:pt x="58" y="75"/>
                  <a:pt x="60" y="75"/>
                </a:cubicBezTo>
                <a:cubicBezTo>
                  <a:pt x="62" y="73"/>
                  <a:pt x="65" y="72"/>
                  <a:pt x="66" y="69"/>
                </a:cubicBezTo>
                <a:cubicBezTo>
                  <a:pt x="67" y="68"/>
                  <a:pt x="67" y="65"/>
                  <a:pt x="68" y="64"/>
                </a:cubicBezTo>
                <a:cubicBezTo>
                  <a:pt x="69" y="62"/>
                  <a:pt x="73" y="62"/>
                  <a:pt x="75" y="61"/>
                </a:cubicBezTo>
                <a:cubicBezTo>
                  <a:pt x="78" y="59"/>
                  <a:pt x="79" y="57"/>
                  <a:pt x="81" y="54"/>
                </a:cubicBezTo>
                <a:cubicBezTo>
                  <a:pt x="84" y="47"/>
                  <a:pt x="83" y="41"/>
                  <a:pt x="83" y="34"/>
                </a:cubicBezTo>
                <a:cubicBezTo>
                  <a:pt x="83" y="31"/>
                  <a:pt x="83" y="28"/>
                  <a:pt x="83" y="25"/>
                </a:cubicBezTo>
                <a:cubicBezTo>
                  <a:pt x="84" y="23"/>
                  <a:pt x="83" y="20"/>
                  <a:pt x="84" y="18"/>
                </a:cubicBezTo>
                <a:cubicBezTo>
                  <a:pt x="85" y="16"/>
                  <a:pt x="89" y="18"/>
                  <a:pt x="90" y="15"/>
                </a:cubicBezTo>
                <a:cubicBezTo>
                  <a:pt x="92" y="15"/>
                  <a:pt x="94" y="16"/>
                  <a:pt x="96" y="16"/>
                </a:cubicBezTo>
                <a:cubicBezTo>
                  <a:pt x="98" y="16"/>
                  <a:pt x="99" y="15"/>
                  <a:pt x="100" y="15"/>
                </a:cubicBezTo>
                <a:cubicBezTo>
                  <a:pt x="101" y="13"/>
                  <a:pt x="95" y="11"/>
                  <a:pt x="94" y="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1"/>
          <p:cNvSpPr txBox="1">
            <a:spLocks noGrp="1"/>
          </p:cNvSpPr>
          <p:nvPr>
            <p:ph type="subTitle" idx="4"/>
          </p:nvPr>
        </p:nvSpPr>
        <p:spPr>
          <a:xfrm>
            <a:off x="1459762" y="1680165"/>
            <a:ext cx="4196244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Proposed (for vacant properties): </a:t>
            </a:r>
            <a:endParaRPr dirty="0"/>
          </a:p>
        </p:txBody>
      </p:sp>
      <p:sp>
        <p:nvSpPr>
          <p:cNvPr id="560" name="Google Shape;560;p31"/>
          <p:cNvSpPr txBox="1">
            <a:spLocks noGrp="1"/>
          </p:cNvSpPr>
          <p:nvPr>
            <p:ph type="title"/>
          </p:nvPr>
        </p:nvSpPr>
        <p:spPr>
          <a:xfrm>
            <a:off x="720000" y="29186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ZONING/LIVESTOCK REGULATIONS</a:t>
            </a:r>
            <a:endParaRPr dirty="0"/>
          </a:p>
        </p:txBody>
      </p:sp>
      <p:sp>
        <p:nvSpPr>
          <p:cNvPr id="563" name="Google Shape;563;p31"/>
          <p:cNvSpPr txBox="1">
            <a:spLocks noGrp="1"/>
          </p:cNvSpPr>
          <p:nvPr>
            <p:ph type="subTitle" idx="3"/>
          </p:nvPr>
        </p:nvSpPr>
        <p:spPr>
          <a:xfrm>
            <a:off x="1459762" y="688633"/>
            <a:ext cx="33153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Existing:</a:t>
            </a:r>
            <a:endParaRPr dirty="0"/>
          </a:p>
        </p:txBody>
      </p:sp>
      <p:pic>
        <p:nvPicPr>
          <p:cNvPr id="564" name="Google Shape;564;p31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-327" t="37458" r="983" b="37461"/>
          <a:stretch/>
        </p:blipFill>
        <p:spPr>
          <a:xfrm>
            <a:off x="720000" y="3169850"/>
            <a:ext cx="7704000" cy="1296300"/>
          </a:xfrm>
          <a:prstGeom prst="roundRect">
            <a:avLst>
              <a:gd name="adj" fmla="val 16667"/>
            </a:avLst>
          </a:prstGeom>
        </p:spPr>
      </p:pic>
      <p:sp>
        <p:nvSpPr>
          <p:cNvPr id="565" name="Google Shape;565;p31"/>
          <p:cNvSpPr/>
          <p:nvPr/>
        </p:nvSpPr>
        <p:spPr>
          <a:xfrm>
            <a:off x="8148791" y="3886575"/>
            <a:ext cx="1411864" cy="1144025"/>
          </a:xfrm>
          <a:custGeom>
            <a:avLst/>
            <a:gdLst/>
            <a:ahLst/>
            <a:cxnLst/>
            <a:rect l="l" t="t" r="r" b="b"/>
            <a:pathLst>
              <a:path w="158" h="128" extrusionOk="0">
                <a:moveTo>
                  <a:pt x="156" y="114"/>
                </a:moveTo>
                <a:cubicBezTo>
                  <a:pt x="154" y="110"/>
                  <a:pt x="154" y="106"/>
                  <a:pt x="153" y="102"/>
                </a:cubicBezTo>
                <a:cubicBezTo>
                  <a:pt x="153" y="99"/>
                  <a:pt x="154" y="96"/>
                  <a:pt x="153" y="93"/>
                </a:cubicBezTo>
                <a:cubicBezTo>
                  <a:pt x="153" y="91"/>
                  <a:pt x="151" y="89"/>
                  <a:pt x="150" y="86"/>
                </a:cubicBezTo>
                <a:cubicBezTo>
                  <a:pt x="149" y="81"/>
                  <a:pt x="151" y="78"/>
                  <a:pt x="153" y="74"/>
                </a:cubicBezTo>
                <a:cubicBezTo>
                  <a:pt x="154" y="69"/>
                  <a:pt x="155" y="64"/>
                  <a:pt x="154" y="59"/>
                </a:cubicBezTo>
                <a:cubicBezTo>
                  <a:pt x="152" y="53"/>
                  <a:pt x="150" y="48"/>
                  <a:pt x="147" y="43"/>
                </a:cubicBezTo>
                <a:cubicBezTo>
                  <a:pt x="152" y="42"/>
                  <a:pt x="156" y="39"/>
                  <a:pt x="156" y="36"/>
                </a:cubicBezTo>
                <a:cubicBezTo>
                  <a:pt x="156" y="31"/>
                  <a:pt x="151" y="26"/>
                  <a:pt x="147" y="27"/>
                </a:cubicBezTo>
                <a:cubicBezTo>
                  <a:pt x="147" y="29"/>
                  <a:pt x="149" y="32"/>
                  <a:pt x="148" y="35"/>
                </a:cubicBezTo>
                <a:cubicBezTo>
                  <a:pt x="147" y="36"/>
                  <a:pt x="145" y="36"/>
                  <a:pt x="144" y="37"/>
                </a:cubicBezTo>
                <a:cubicBezTo>
                  <a:pt x="143" y="34"/>
                  <a:pt x="142" y="33"/>
                  <a:pt x="137" y="33"/>
                </a:cubicBezTo>
                <a:cubicBezTo>
                  <a:pt x="130" y="32"/>
                  <a:pt x="124" y="31"/>
                  <a:pt x="117" y="31"/>
                </a:cubicBezTo>
                <a:cubicBezTo>
                  <a:pt x="106" y="32"/>
                  <a:pt x="94" y="35"/>
                  <a:pt x="83" y="32"/>
                </a:cubicBezTo>
                <a:cubicBezTo>
                  <a:pt x="78" y="31"/>
                  <a:pt x="74" y="30"/>
                  <a:pt x="69" y="29"/>
                </a:cubicBezTo>
                <a:cubicBezTo>
                  <a:pt x="64" y="29"/>
                  <a:pt x="58" y="29"/>
                  <a:pt x="53" y="29"/>
                </a:cubicBezTo>
                <a:cubicBezTo>
                  <a:pt x="48" y="28"/>
                  <a:pt x="44" y="29"/>
                  <a:pt x="39" y="27"/>
                </a:cubicBezTo>
                <a:cubicBezTo>
                  <a:pt x="36" y="26"/>
                  <a:pt x="32" y="25"/>
                  <a:pt x="30" y="23"/>
                </a:cubicBezTo>
                <a:cubicBezTo>
                  <a:pt x="28" y="21"/>
                  <a:pt x="28" y="17"/>
                  <a:pt x="29" y="15"/>
                </a:cubicBezTo>
                <a:cubicBezTo>
                  <a:pt x="30" y="14"/>
                  <a:pt x="32" y="13"/>
                  <a:pt x="33" y="12"/>
                </a:cubicBezTo>
                <a:cubicBezTo>
                  <a:pt x="34" y="10"/>
                  <a:pt x="35" y="9"/>
                  <a:pt x="37" y="8"/>
                </a:cubicBezTo>
                <a:cubicBezTo>
                  <a:pt x="37" y="8"/>
                  <a:pt x="38" y="7"/>
                  <a:pt x="38" y="7"/>
                </a:cubicBezTo>
                <a:cubicBezTo>
                  <a:pt x="38" y="5"/>
                  <a:pt x="33" y="7"/>
                  <a:pt x="33" y="8"/>
                </a:cubicBezTo>
                <a:cubicBezTo>
                  <a:pt x="30" y="9"/>
                  <a:pt x="28" y="10"/>
                  <a:pt x="26" y="13"/>
                </a:cubicBezTo>
                <a:cubicBezTo>
                  <a:pt x="24" y="14"/>
                  <a:pt x="24" y="16"/>
                  <a:pt x="22" y="17"/>
                </a:cubicBezTo>
                <a:cubicBezTo>
                  <a:pt x="20" y="19"/>
                  <a:pt x="20" y="17"/>
                  <a:pt x="20" y="15"/>
                </a:cubicBezTo>
                <a:cubicBezTo>
                  <a:pt x="20" y="13"/>
                  <a:pt x="20" y="10"/>
                  <a:pt x="21" y="8"/>
                </a:cubicBezTo>
                <a:cubicBezTo>
                  <a:pt x="21" y="6"/>
                  <a:pt x="21" y="2"/>
                  <a:pt x="20" y="0"/>
                </a:cubicBezTo>
                <a:cubicBezTo>
                  <a:pt x="18" y="0"/>
                  <a:pt x="16" y="7"/>
                  <a:pt x="16" y="9"/>
                </a:cubicBezTo>
                <a:cubicBezTo>
                  <a:pt x="15" y="11"/>
                  <a:pt x="15" y="13"/>
                  <a:pt x="15" y="16"/>
                </a:cubicBezTo>
                <a:cubicBezTo>
                  <a:pt x="14" y="19"/>
                  <a:pt x="15" y="24"/>
                  <a:pt x="11" y="25"/>
                </a:cubicBezTo>
                <a:cubicBezTo>
                  <a:pt x="9" y="26"/>
                  <a:pt x="6" y="27"/>
                  <a:pt x="4" y="27"/>
                </a:cubicBezTo>
                <a:cubicBezTo>
                  <a:pt x="6" y="29"/>
                  <a:pt x="8" y="29"/>
                  <a:pt x="8" y="31"/>
                </a:cubicBezTo>
                <a:cubicBezTo>
                  <a:pt x="8" y="34"/>
                  <a:pt x="7" y="37"/>
                  <a:pt x="6" y="39"/>
                </a:cubicBezTo>
                <a:cubicBezTo>
                  <a:pt x="5" y="42"/>
                  <a:pt x="3" y="44"/>
                  <a:pt x="1" y="46"/>
                </a:cubicBezTo>
                <a:cubicBezTo>
                  <a:pt x="0" y="48"/>
                  <a:pt x="1" y="50"/>
                  <a:pt x="0" y="53"/>
                </a:cubicBezTo>
                <a:cubicBezTo>
                  <a:pt x="1" y="54"/>
                  <a:pt x="3" y="57"/>
                  <a:pt x="4" y="57"/>
                </a:cubicBezTo>
                <a:cubicBezTo>
                  <a:pt x="6" y="58"/>
                  <a:pt x="10" y="56"/>
                  <a:pt x="11" y="57"/>
                </a:cubicBezTo>
                <a:cubicBezTo>
                  <a:pt x="13" y="58"/>
                  <a:pt x="12" y="62"/>
                  <a:pt x="12" y="63"/>
                </a:cubicBezTo>
                <a:cubicBezTo>
                  <a:pt x="14" y="66"/>
                  <a:pt x="16" y="68"/>
                  <a:pt x="18" y="71"/>
                </a:cubicBezTo>
                <a:cubicBezTo>
                  <a:pt x="18" y="67"/>
                  <a:pt x="22" y="65"/>
                  <a:pt x="22" y="60"/>
                </a:cubicBezTo>
                <a:cubicBezTo>
                  <a:pt x="23" y="57"/>
                  <a:pt x="21" y="54"/>
                  <a:pt x="22" y="51"/>
                </a:cubicBezTo>
                <a:cubicBezTo>
                  <a:pt x="24" y="52"/>
                  <a:pt x="27" y="51"/>
                  <a:pt x="29" y="51"/>
                </a:cubicBezTo>
                <a:cubicBezTo>
                  <a:pt x="33" y="53"/>
                  <a:pt x="35" y="55"/>
                  <a:pt x="38" y="58"/>
                </a:cubicBezTo>
                <a:cubicBezTo>
                  <a:pt x="41" y="60"/>
                  <a:pt x="42" y="63"/>
                  <a:pt x="44" y="66"/>
                </a:cubicBezTo>
                <a:cubicBezTo>
                  <a:pt x="46" y="68"/>
                  <a:pt x="49" y="70"/>
                  <a:pt x="51" y="73"/>
                </a:cubicBezTo>
                <a:cubicBezTo>
                  <a:pt x="54" y="75"/>
                  <a:pt x="55" y="79"/>
                  <a:pt x="57" y="82"/>
                </a:cubicBezTo>
                <a:cubicBezTo>
                  <a:pt x="58" y="84"/>
                  <a:pt x="60" y="86"/>
                  <a:pt x="62" y="87"/>
                </a:cubicBezTo>
                <a:cubicBezTo>
                  <a:pt x="63" y="87"/>
                  <a:pt x="64" y="87"/>
                  <a:pt x="65" y="88"/>
                </a:cubicBezTo>
                <a:cubicBezTo>
                  <a:pt x="72" y="94"/>
                  <a:pt x="72" y="107"/>
                  <a:pt x="70" y="114"/>
                </a:cubicBezTo>
                <a:cubicBezTo>
                  <a:pt x="69" y="117"/>
                  <a:pt x="63" y="123"/>
                  <a:pt x="64" y="125"/>
                </a:cubicBezTo>
                <a:cubicBezTo>
                  <a:pt x="65" y="128"/>
                  <a:pt x="72" y="125"/>
                  <a:pt x="74" y="126"/>
                </a:cubicBezTo>
                <a:cubicBezTo>
                  <a:pt x="76" y="123"/>
                  <a:pt x="76" y="120"/>
                  <a:pt x="79" y="117"/>
                </a:cubicBezTo>
                <a:cubicBezTo>
                  <a:pt x="83" y="113"/>
                  <a:pt x="80" y="109"/>
                  <a:pt x="79" y="104"/>
                </a:cubicBezTo>
                <a:cubicBezTo>
                  <a:pt x="79" y="101"/>
                  <a:pt x="79" y="98"/>
                  <a:pt x="79" y="96"/>
                </a:cubicBezTo>
                <a:cubicBezTo>
                  <a:pt x="79" y="94"/>
                  <a:pt x="79" y="88"/>
                  <a:pt x="80" y="87"/>
                </a:cubicBezTo>
                <a:cubicBezTo>
                  <a:pt x="82" y="86"/>
                  <a:pt x="88" y="89"/>
                  <a:pt x="89" y="89"/>
                </a:cubicBezTo>
                <a:cubicBezTo>
                  <a:pt x="93" y="90"/>
                  <a:pt x="96" y="91"/>
                  <a:pt x="100" y="91"/>
                </a:cubicBezTo>
                <a:cubicBezTo>
                  <a:pt x="105" y="91"/>
                  <a:pt x="110" y="91"/>
                  <a:pt x="115" y="90"/>
                </a:cubicBezTo>
                <a:cubicBezTo>
                  <a:pt x="119" y="89"/>
                  <a:pt x="123" y="87"/>
                  <a:pt x="126" y="84"/>
                </a:cubicBezTo>
                <a:cubicBezTo>
                  <a:pt x="127" y="88"/>
                  <a:pt x="128" y="92"/>
                  <a:pt x="130" y="95"/>
                </a:cubicBezTo>
                <a:cubicBezTo>
                  <a:pt x="131" y="97"/>
                  <a:pt x="133" y="98"/>
                  <a:pt x="135" y="100"/>
                </a:cubicBezTo>
                <a:cubicBezTo>
                  <a:pt x="137" y="103"/>
                  <a:pt x="136" y="111"/>
                  <a:pt x="135" y="115"/>
                </a:cubicBezTo>
                <a:cubicBezTo>
                  <a:pt x="134" y="119"/>
                  <a:pt x="129" y="121"/>
                  <a:pt x="127" y="125"/>
                </a:cubicBezTo>
                <a:cubicBezTo>
                  <a:pt x="126" y="128"/>
                  <a:pt x="130" y="127"/>
                  <a:pt x="132" y="127"/>
                </a:cubicBezTo>
                <a:cubicBezTo>
                  <a:pt x="135" y="127"/>
                  <a:pt x="136" y="128"/>
                  <a:pt x="138" y="126"/>
                </a:cubicBezTo>
                <a:cubicBezTo>
                  <a:pt x="140" y="123"/>
                  <a:pt x="142" y="121"/>
                  <a:pt x="143" y="118"/>
                </a:cubicBezTo>
                <a:cubicBezTo>
                  <a:pt x="143" y="115"/>
                  <a:pt x="141" y="111"/>
                  <a:pt x="144" y="108"/>
                </a:cubicBezTo>
                <a:cubicBezTo>
                  <a:pt x="145" y="110"/>
                  <a:pt x="147" y="115"/>
                  <a:pt x="147" y="117"/>
                </a:cubicBezTo>
                <a:cubicBezTo>
                  <a:pt x="147" y="121"/>
                  <a:pt x="143" y="123"/>
                  <a:pt x="143" y="126"/>
                </a:cubicBezTo>
                <a:cubicBezTo>
                  <a:pt x="142" y="128"/>
                  <a:pt x="144" y="128"/>
                  <a:pt x="146" y="128"/>
                </a:cubicBezTo>
                <a:cubicBezTo>
                  <a:pt x="151" y="128"/>
                  <a:pt x="151" y="127"/>
                  <a:pt x="153" y="123"/>
                </a:cubicBezTo>
                <a:cubicBezTo>
                  <a:pt x="157" y="119"/>
                  <a:pt x="158" y="119"/>
                  <a:pt x="156" y="1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E7565DF-9E80-8E55-8193-A0A036796E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736372"/>
              </p:ext>
            </p:extLst>
          </p:nvPr>
        </p:nvGraphicFramePr>
        <p:xfrm>
          <a:off x="1551756" y="1242555"/>
          <a:ext cx="5937250" cy="51111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25575">
                  <a:extLst>
                    <a:ext uri="{9D8B030D-6E8A-4147-A177-3AD203B41FA5}">
                      <a16:colId xmlns:a16="http://schemas.microsoft.com/office/drawing/2014/main" val="413827221"/>
                    </a:ext>
                  </a:extLst>
                </a:gridCol>
                <a:gridCol w="1542415">
                  <a:extLst>
                    <a:ext uri="{9D8B030D-6E8A-4147-A177-3AD203B41FA5}">
                      <a16:colId xmlns:a16="http://schemas.microsoft.com/office/drawing/2014/main" val="4256906754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052809283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303467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Zoning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Livestock Keeping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Ag Buildings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Primary Residence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0280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AR-3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Permitted by right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Not permitted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Required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1796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AR-5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Permitted by right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Not permitted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Required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055829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B34B236-E579-9097-3BD6-48F22635E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98430"/>
              </p:ext>
            </p:extLst>
          </p:nvPr>
        </p:nvGraphicFramePr>
        <p:xfrm>
          <a:off x="1551756" y="2186300"/>
          <a:ext cx="5937250" cy="8382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25575">
                  <a:extLst>
                    <a:ext uri="{9D8B030D-6E8A-4147-A177-3AD203B41FA5}">
                      <a16:colId xmlns:a16="http://schemas.microsoft.com/office/drawing/2014/main" val="4153579992"/>
                    </a:ext>
                  </a:extLst>
                </a:gridCol>
                <a:gridCol w="1542415">
                  <a:extLst>
                    <a:ext uri="{9D8B030D-6E8A-4147-A177-3AD203B41FA5}">
                      <a16:colId xmlns:a16="http://schemas.microsoft.com/office/drawing/2014/main" val="2766781491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461712842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24766371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dirty="0">
                          <a:effectLst/>
                        </a:rPr>
                        <a:t>Zoning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Livestock Keeping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Ag Buildings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Primary Residence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205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AR-3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Administrative Permit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Permitted with Use Permit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dirty="0">
                          <a:effectLst/>
                        </a:rPr>
                        <a:t>Not required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8450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AR-5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Administrative Permit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Permitted with Use Permit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 dirty="0">
                          <a:effectLst/>
                        </a:rPr>
                        <a:t>Not required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49142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5"/>
          <p:cNvSpPr txBox="1">
            <a:spLocks noGrp="1"/>
          </p:cNvSpPr>
          <p:nvPr>
            <p:ph type="title"/>
          </p:nvPr>
        </p:nvSpPr>
        <p:spPr>
          <a:xfrm>
            <a:off x="1195510" y="120252"/>
            <a:ext cx="6576000" cy="6127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ADDITIONAL AMENDMENTS</a:t>
            </a:r>
            <a:endParaRPr sz="3000" dirty="0"/>
          </a:p>
        </p:txBody>
      </p:sp>
      <p:sp>
        <p:nvSpPr>
          <p:cNvPr id="613" name="Google Shape;613;p35"/>
          <p:cNvSpPr txBox="1">
            <a:spLocks noGrp="1"/>
          </p:cNvSpPr>
          <p:nvPr>
            <p:ph type="subTitle" idx="1"/>
          </p:nvPr>
        </p:nvSpPr>
        <p:spPr>
          <a:xfrm>
            <a:off x="1284000" y="588860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Amend</a:t>
            </a:r>
            <a:r>
              <a:rPr lang="en" dirty="0"/>
              <a:t> the definition of “private stables” to allow for the boarding of all livestock instead of only horses (permitted-by-right).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Require an Animal Management Plan to address minimum standards such as: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" dirty="0"/>
              <a:t>Fencing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" dirty="0"/>
              <a:t>Shelter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" dirty="0"/>
              <a:t>Manure/waste management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" dirty="0"/>
              <a:t>Feeding &amp; watering</a:t>
            </a:r>
          </a:p>
          <a:p>
            <a:pPr marL="287338" lvl="1" indent="-285750" algn="l">
              <a:buFont typeface="Arial" panose="020B0604020202020204" pitchFamily="34" charset="0"/>
              <a:buChar char="•"/>
            </a:pPr>
            <a:r>
              <a:rPr lang="en" b="1" i="1" dirty="0"/>
              <a:t>Allow adjoining vacant parcels to be utlitized, without an Admin Permit, if the owner lives next door</a:t>
            </a:r>
            <a:r>
              <a:rPr lang="en" i="1" dirty="0"/>
              <a:t> (added at May 13</a:t>
            </a:r>
            <a:r>
              <a:rPr lang="en" i="1" baseline="30000" dirty="0"/>
              <a:t>th</a:t>
            </a:r>
            <a:r>
              <a:rPr lang="en" i="1" dirty="0"/>
              <a:t> Town Council meeting).</a:t>
            </a:r>
            <a:endParaRPr lang="en" dirty="0"/>
          </a:p>
        </p:txBody>
      </p:sp>
      <p:pic>
        <p:nvPicPr>
          <p:cNvPr id="614" name="Google Shape;614;p3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52220" b="22534"/>
          <a:stretch/>
        </p:blipFill>
        <p:spPr>
          <a:xfrm>
            <a:off x="720000" y="3169850"/>
            <a:ext cx="7704000" cy="1296300"/>
          </a:xfrm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does all of this mean? </a:t>
            </a:r>
            <a:endParaRPr dirty="0"/>
          </a:p>
        </p:txBody>
      </p:sp>
      <p:sp>
        <p:nvSpPr>
          <p:cNvPr id="596" name="Google Shape;596;p34"/>
          <p:cNvSpPr txBox="1">
            <a:spLocks noGrp="1"/>
          </p:cNvSpPr>
          <p:nvPr>
            <p:ph type="subTitle" idx="1"/>
          </p:nvPr>
        </p:nvSpPr>
        <p:spPr>
          <a:xfrm>
            <a:off x="720000" y="1710171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7 of the 9 residential zones already require Admin Permits for livestock, this amendment would also require the AR-3 &amp; AR-5 to secure an Admin Permit (when there is no residence on-site). </a:t>
            </a:r>
            <a:endParaRPr dirty="0"/>
          </a:p>
        </p:txBody>
      </p:sp>
      <p:sp>
        <p:nvSpPr>
          <p:cNvPr id="597" name="Google Shape;597;p34"/>
          <p:cNvSpPr txBox="1">
            <a:spLocks noGrp="1"/>
          </p:cNvSpPr>
          <p:nvPr>
            <p:ph type="subTitle" idx="2"/>
          </p:nvPr>
        </p:nvSpPr>
        <p:spPr>
          <a:xfrm>
            <a:off x="3449786" y="1710149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All 9 of the residential zones require a primary residence be established in order to have livestock. This amendment would allow the AR-3 &amp; AR-5 to have livestock without a house. </a:t>
            </a:r>
            <a:endParaRPr dirty="0"/>
          </a:p>
        </p:txBody>
      </p:sp>
      <p:sp>
        <p:nvSpPr>
          <p:cNvPr id="598" name="Google Shape;598;p34"/>
          <p:cNvSpPr txBox="1">
            <a:spLocks noGrp="1"/>
          </p:cNvSpPr>
          <p:nvPr>
            <p:ph type="subTitle" idx="3"/>
          </p:nvPr>
        </p:nvSpPr>
        <p:spPr>
          <a:xfrm>
            <a:off x="720000" y="3498801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 buildings are not currently permitted in any residential zone. This amendment would potentially allow ag buildings in the AR-3 &amp; AR-5 zones without a residence. </a:t>
            </a:r>
          </a:p>
        </p:txBody>
      </p:sp>
      <p:sp>
        <p:nvSpPr>
          <p:cNvPr id="599" name="Google Shape;599;p34"/>
          <p:cNvSpPr txBox="1">
            <a:spLocks noGrp="1"/>
          </p:cNvSpPr>
          <p:nvPr>
            <p:ph type="subTitle" idx="4"/>
          </p:nvPr>
        </p:nvSpPr>
        <p:spPr>
          <a:xfrm>
            <a:off x="3449785" y="3498797"/>
            <a:ext cx="2252935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Amend the definition of private stables to allow all livestock and not just horses. Would continue to be permitted-by-right (but still subject to a building permit) in the AR-3 &amp; AR-5 zones. </a:t>
            </a:r>
          </a:p>
        </p:txBody>
      </p:sp>
      <p:sp>
        <p:nvSpPr>
          <p:cNvPr id="600" name="Google Shape;600;p34"/>
          <p:cNvSpPr txBox="1">
            <a:spLocks noGrp="1"/>
          </p:cNvSpPr>
          <p:nvPr>
            <p:ph type="subTitle" idx="7"/>
          </p:nvPr>
        </p:nvSpPr>
        <p:spPr>
          <a:xfrm>
            <a:off x="724422" y="1093925"/>
            <a:ext cx="2299577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Administrative Permit</a:t>
            </a:r>
            <a:endParaRPr dirty="0"/>
          </a:p>
        </p:txBody>
      </p:sp>
      <p:sp>
        <p:nvSpPr>
          <p:cNvPr id="601" name="Google Shape;601;p34"/>
          <p:cNvSpPr txBox="1">
            <a:spLocks noGrp="1"/>
          </p:cNvSpPr>
          <p:nvPr>
            <p:ph type="subTitle" idx="8"/>
          </p:nvPr>
        </p:nvSpPr>
        <p:spPr>
          <a:xfrm>
            <a:off x="3454039" y="1093925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Primary Residence</a:t>
            </a:r>
          </a:p>
        </p:txBody>
      </p:sp>
      <p:sp>
        <p:nvSpPr>
          <p:cNvPr id="602" name="Google Shape;602;p34"/>
          <p:cNvSpPr txBox="1">
            <a:spLocks noGrp="1"/>
          </p:cNvSpPr>
          <p:nvPr>
            <p:ph type="subTitle" idx="9"/>
          </p:nvPr>
        </p:nvSpPr>
        <p:spPr>
          <a:xfrm>
            <a:off x="6179404" y="1093925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Adjoining Property</a:t>
            </a:r>
            <a:endParaRPr dirty="0"/>
          </a:p>
        </p:txBody>
      </p:sp>
      <p:sp>
        <p:nvSpPr>
          <p:cNvPr id="603" name="Google Shape;603;p34"/>
          <p:cNvSpPr txBox="1">
            <a:spLocks noGrp="1"/>
          </p:cNvSpPr>
          <p:nvPr>
            <p:ph type="subTitle" idx="5"/>
          </p:nvPr>
        </p:nvSpPr>
        <p:spPr>
          <a:xfrm>
            <a:off x="6175322" y="1710149"/>
            <a:ext cx="22446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Living on an adjoining property would constitute having a residence “on-site” in the AR-3 &amp; AR-5 zones and continue to allow livestock by right.</a:t>
            </a:r>
          </a:p>
        </p:txBody>
      </p:sp>
      <p:sp>
        <p:nvSpPr>
          <p:cNvPr id="604" name="Google Shape;604;p34"/>
          <p:cNvSpPr txBox="1">
            <a:spLocks noGrp="1"/>
          </p:cNvSpPr>
          <p:nvPr>
            <p:ph type="subTitle" idx="6"/>
          </p:nvPr>
        </p:nvSpPr>
        <p:spPr>
          <a:xfrm>
            <a:off x="6175321" y="3498797"/>
            <a:ext cx="2515195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Require applicants prepare an animal management plan that can be used as enforceable conditions for the Admin Permits. Plans will also be reviewed by Animal Control. </a:t>
            </a:r>
          </a:p>
        </p:txBody>
      </p:sp>
      <p:sp>
        <p:nvSpPr>
          <p:cNvPr id="605" name="Google Shape;605;p34"/>
          <p:cNvSpPr txBox="1">
            <a:spLocks noGrp="1"/>
          </p:cNvSpPr>
          <p:nvPr>
            <p:ph type="subTitle" idx="13"/>
          </p:nvPr>
        </p:nvSpPr>
        <p:spPr>
          <a:xfrm>
            <a:off x="724423" y="2879298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 Buildings</a:t>
            </a:r>
          </a:p>
        </p:txBody>
      </p:sp>
      <p:sp>
        <p:nvSpPr>
          <p:cNvPr id="606" name="Google Shape;606;p34"/>
          <p:cNvSpPr txBox="1">
            <a:spLocks noGrp="1"/>
          </p:cNvSpPr>
          <p:nvPr>
            <p:ph type="subTitle" idx="14"/>
          </p:nvPr>
        </p:nvSpPr>
        <p:spPr>
          <a:xfrm>
            <a:off x="3454039" y="2879298"/>
            <a:ext cx="22446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Private Stables</a:t>
            </a:r>
          </a:p>
        </p:txBody>
      </p:sp>
      <p:sp>
        <p:nvSpPr>
          <p:cNvPr id="607" name="Google Shape;607;p34"/>
          <p:cNvSpPr txBox="1">
            <a:spLocks noGrp="1"/>
          </p:cNvSpPr>
          <p:nvPr>
            <p:ph type="subTitle" idx="15"/>
          </p:nvPr>
        </p:nvSpPr>
        <p:spPr>
          <a:xfrm>
            <a:off x="6179404" y="2879298"/>
            <a:ext cx="2374195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Animal Management Plan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Cost of Compliance</a:t>
            </a:r>
            <a:endParaRPr dirty="0"/>
          </a:p>
        </p:txBody>
      </p:sp>
      <p:sp>
        <p:nvSpPr>
          <p:cNvPr id="762" name="Google Shape;762;p44"/>
          <p:cNvSpPr/>
          <p:nvPr/>
        </p:nvSpPr>
        <p:spPr>
          <a:xfrm>
            <a:off x="867850" y="1354675"/>
            <a:ext cx="3249300" cy="3249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4"/>
          <p:cNvSpPr/>
          <p:nvPr/>
        </p:nvSpPr>
        <p:spPr>
          <a:xfrm>
            <a:off x="1144900" y="1908750"/>
            <a:ext cx="2695200" cy="2695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4"/>
          <p:cNvSpPr/>
          <p:nvPr/>
        </p:nvSpPr>
        <p:spPr>
          <a:xfrm>
            <a:off x="1677550" y="2974125"/>
            <a:ext cx="1629900" cy="1629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4"/>
          <p:cNvSpPr txBox="1"/>
          <p:nvPr/>
        </p:nvSpPr>
        <p:spPr>
          <a:xfrm>
            <a:off x="1857550" y="1345750"/>
            <a:ext cx="126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Passion One"/>
                <a:ea typeface="Passion One"/>
                <a:cs typeface="Passion One"/>
                <a:sym typeface="Passion One"/>
              </a:rPr>
              <a:t>Varies</a:t>
            </a:r>
            <a:endParaRPr sz="2000" b="1" dirty="0">
              <a:solidFill>
                <a:schemeClr val="lt1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66" name="Google Shape;766;p44"/>
          <p:cNvSpPr txBox="1"/>
          <p:nvPr/>
        </p:nvSpPr>
        <p:spPr>
          <a:xfrm>
            <a:off x="1857550" y="2227875"/>
            <a:ext cx="126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$880.34</a:t>
            </a:r>
            <a:endParaRPr sz="2000" b="1" dirty="0">
              <a:solidFill>
                <a:schemeClr val="dk1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67" name="Google Shape;767;p44"/>
          <p:cNvSpPr txBox="1"/>
          <p:nvPr/>
        </p:nvSpPr>
        <p:spPr>
          <a:xfrm>
            <a:off x="1857550" y="3617875"/>
            <a:ext cx="126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Passion One"/>
                <a:ea typeface="Passion One"/>
                <a:cs typeface="Passion One"/>
                <a:sym typeface="Passion One"/>
              </a:rPr>
              <a:t>$352.14</a:t>
            </a:r>
            <a:endParaRPr sz="2000" b="1" dirty="0">
              <a:solidFill>
                <a:schemeClr val="lt1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68" name="Google Shape;768;p44"/>
          <p:cNvSpPr/>
          <p:nvPr/>
        </p:nvSpPr>
        <p:spPr>
          <a:xfrm>
            <a:off x="4798225" y="1367707"/>
            <a:ext cx="288900" cy="288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1324826"/>
            <a:ext cx="3203700" cy="42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Passion One"/>
                <a:ea typeface="Passion One"/>
                <a:cs typeface="Passion One"/>
                <a:sym typeface="Passion One"/>
              </a:rPr>
              <a:t>$ Varies</a:t>
            </a:r>
            <a:endParaRPr sz="2000" b="1" dirty="0"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70" name="Google Shape;770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1673114"/>
            <a:ext cx="3407456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Building permits for stables and ag buildings will vary based on size and construction type – design will also dictate whether an engineer/ architect is required, but surveys are still required</a:t>
            </a:r>
            <a:endParaRPr dirty="0"/>
          </a:p>
        </p:txBody>
      </p:sp>
      <p:sp>
        <p:nvSpPr>
          <p:cNvPr id="771" name="Google Shape;771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2471356"/>
            <a:ext cx="3203700" cy="42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Passion One"/>
                <a:ea typeface="Passion One"/>
                <a:cs typeface="Passion One"/>
                <a:sym typeface="Passion One"/>
              </a:rPr>
              <a:t>$880.34</a:t>
            </a:r>
            <a:endParaRPr sz="2000" b="1" dirty="0"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72" name="Google Shape;772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2819644"/>
            <a:ext cx="3203700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Conditional Use Permit for an ag building as a primary use (without a residence) – can cover both the ag building AND livestock under one Use Permit if submitted concurrently</a:t>
            </a:r>
            <a:endParaRPr dirty="0"/>
          </a:p>
        </p:txBody>
      </p:sp>
      <p:sp>
        <p:nvSpPr>
          <p:cNvPr id="773" name="Google Shape;773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3617885"/>
            <a:ext cx="3203700" cy="42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Passion One"/>
                <a:ea typeface="Passion One"/>
                <a:cs typeface="Passion One"/>
                <a:sym typeface="Passion One"/>
              </a:rPr>
              <a:t>$352.14</a:t>
            </a:r>
            <a:endParaRPr sz="2000" b="1" dirty="0"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774" name="Google Shape;774;p44"/>
          <p:cNvSpPr txBox="1">
            <a:spLocks noGrp="1"/>
          </p:cNvSpPr>
          <p:nvPr>
            <p:ph type="subTitle" idx="4294967295"/>
          </p:nvPr>
        </p:nvSpPr>
        <p:spPr>
          <a:xfrm>
            <a:off x="5220350" y="3966173"/>
            <a:ext cx="3203700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Administrative Permit (one-time fee) for livestock when there </a:t>
            </a:r>
            <a:r>
              <a:rPr lang="en" u="sng" dirty="0"/>
              <a:t>is not </a:t>
            </a:r>
            <a:r>
              <a:rPr lang="en" dirty="0"/>
              <a:t>a house on-site or if the owner does not reside next door</a:t>
            </a:r>
            <a:endParaRPr dirty="0"/>
          </a:p>
        </p:txBody>
      </p:sp>
      <p:sp>
        <p:nvSpPr>
          <p:cNvPr id="775" name="Google Shape;775;p44"/>
          <p:cNvSpPr/>
          <p:nvPr/>
        </p:nvSpPr>
        <p:spPr>
          <a:xfrm>
            <a:off x="4798225" y="2510844"/>
            <a:ext cx="288900" cy="2889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4"/>
          <p:cNvSpPr/>
          <p:nvPr/>
        </p:nvSpPr>
        <p:spPr>
          <a:xfrm>
            <a:off x="4798225" y="3653982"/>
            <a:ext cx="288900" cy="2889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>
          <a:extLst>
            <a:ext uri="{FF2B5EF4-FFF2-40B4-BE49-F238E27FC236}">
              <a16:creationId xmlns:a16="http://schemas.microsoft.com/office/drawing/2014/main" id="{EE8C93A6-37B5-219E-8B06-A727E9FC2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9">
            <a:extLst>
              <a:ext uri="{FF2B5EF4-FFF2-40B4-BE49-F238E27FC236}">
                <a16:creationId xmlns:a16="http://schemas.microsoft.com/office/drawing/2014/main" id="{BCC73E66-EC87-F60D-5A84-439B9E4D194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3225" y="1817610"/>
            <a:ext cx="4294800" cy="17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Conduct Public Hearing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Introduce Town Ordinance No. 648</a:t>
            </a:r>
            <a:r>
              <a:rPr lang="en-US" dirty="0"/>
              <a:t> “An Ordinance Amending Text Regulations within Paradise Municipal Code Title 17 of the Paradise Municipal Code Relative to the Agricultural Residential Zoning District; General Definitions; and the Animal Regulations”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44" name="Google Shape;544;p29">
            <a:extLst>
              <a:ext uri="{FF2B5EF4-FFF2-40B4-BE49-F238E27FC236}">
                <a16:creationId xmlns:a16="http://schemas.microsoft.com/office/drawing/2014/main" id="{FB8C2A44-5A09-F3AF-CE6C-504462B969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1185817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Council Action Requested</a:t>
            </a:r>
            <a:endParaRPr dirty="0"/>
          </a:p>
        </p:txBody>
      </p:sp>
      <p:pic>
        <p:nvPicPr>
          <p:cNvPr id="545" name="Google Shape;545;p29">
            <a:extLst>
              <a:ext uri="{FF2B5EF4-FFF2-40B4-BE49-F238E27FC236}">
                <a16:creationId xmlns:a16="http://schemas.microsoft.com/office/drawing/2014/main" id="{727FF50B-B73A-D6B4-B561-D80AFEDF41D6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399" b="1399"/>
          <a:stretch/>
        </p:blipFill>
        <p:spPr>
          <a:xfrm>
            <a:off x="5643775" y="539500"/>
            <a:ext cx="2787000" cy="4064400"/>
          </a:xfrm>
          <a:prstGeom prst="roundRect">
            <a:avLst>
              <a:gd name="adj" fmla="val 16667"/>
            </a:avLst>
          </a:prstGeom>
        </p:spPr>
      </p:pic>
      <p:sp>
        <p:nvSpPr>
          <p:cNvPr id="546" name="Google Shape;546;p29">
            <a:extLst>
              <a:ext uri="{FF2B5EF4-FFF2-40B4-BE49-F238E27FC236}">
                <a16:creationId xmlns:a16="http://schemas.microsoft.com/office/drawing/2014/main" id="{A582649B-A9F1-F8BE-ECDD-40F37D69CA13}"/>
              </a:ext>
            </a:extLst>
          </p:cNvPr>
          <p:cNvSpPr/>
          <p:nvPr/>
        </p:nvSpPr>
        <p:spPr>
          <a:xfrm flipH="1">
            <a:off x="8126726" y="4047017"/>
            <a:ext cx="895175" cy="823125"/>
          </a:xfrm>
          <a:custGeom>
            <a:avLst/>
            <a:gdLst/>
            <a:ahLst/>
            <a:cxnLst/>
            <a:rect l="l" t="t" r="r" b="b"/>
            <a:pathLst>
              <a:path w="101" h="93" extrusionOk="0">
                <a:moveTo>
                  <a:pt x="94" y="9"/>
                </a:moveTo>
                <a:cubicBezTo>
                  <a:pt x="92" y="7"/>
                  <a:pt x="91" y="4"/>
                  <a:pt x="89" y="2"/>
                </a:cubicBezTo>
                <a:cubicBezTo>
                  <a:pt x="87" y="0"/>
                  <a:pt x="83" y="0"/>
                  <a:pt x="81" y="1"/>
                </a:cubicBezTo>
                <a:cubicBezTo>
                  <a:pt x="78" y="3"/>
                  <a:pt x="75" y="7"/>
                  <a:pt x="74" y="10"/>
                </a:cubicBezTo>
                <a:cubicBezTo>
                  <a:pt x="73" y="14"/>
                  <a:pt x="74" y="19"/>
                  <a:pt x="74" y="23"/>
                </a:cubicBezTo>
                <a:cubicBezTo>
                  <a:pt x="74" y="27"/>
                  <a:pt x="73" y="29"/>
                  <a:pt x="70" y="32"/>
                </a:cubicBezTo>
                <a:cubicBezTo>
                  <a:pt x="68" y="34"/>
                  <a:pt x="65" y="33"/>
                  <a:pt x="62" y="34"/>
                </a:cubicBezTo>
                <a:cubicBezTo>
                  <a:pt x="53" y="34"/>
                  <a:pt x="46" y="35"/>
                  <a:pt x="38" y="38"/>
                </a:cubicBezTo>
                <a:cubicBezTo>
                  <a:pt x="36" y="39"/>
                  <a:pt x="34" y="41"/>
                  <a:pt x="32" y="42"/>
                </a:cubicBezTo>
                <a:cubicBezTo>
                  <a:pt x="31" y="44"/>
                  <a:pt x="30" y="46"/>
                  <a:pt x="28" y="47"/>
                </a:cubicBezTo>
                <a:cubicBezTo>
                  <a:pt x="27" y="47"/>
                  <a:pt x="26" y="46"/>
                  <a:pt x="24" y="47"/>
                </a:cubicBezTo>
                <a:cubicBezTo>
                  <a:pt x="23" y="48"/>
                  <a:pt x="22" y="49"/>
                  <a:pt x="21" y="50"/>
                </a:cubicBezTo>
                <a:cubicBezTo>
                  <a:pt x="19" y="52"/>
                  <a:pt x="17" y="55"/>
                  <a:pt x="14" y="55"/>
                </a:cubicBezTo>
                <a:cubicBezTo>
                  <a:pt x="10" y="56"/>
                  <a:pt x="2" y="54"/>
                  <a:pt x="0" y="57"/>
                </a:cubicBezTo>
                <a:cubicBezTo>
                  <a:pt x="1" y="59"/>
                  <a:pt x="7" y="59"/>
                  <a:pt x="9" y="59"/>
                </a:cubicBezTo>
                <a:cubicBezTo>
                  <a:pt x="8" y="60"/>
                  <a:pt x="6" y="62"/>
                  <a:pt x="7" y="64"/>
                </a:cubicBezTo>
                <a:cubicBezTo>
                  <a:pt x="8" y="65"/>
                  <a:pt x="11" y="65"/>
                  <a:pt x="12" y="65"/>
                </a:cubicBezTo>
                <a:cubicBezTo>
                  <a:pt x="7" y="67"/>
                  <a:pt x="16" y="68"/>
                  <a:pt x="17" y="68"/>
                </a:cubicBezTo>
                <a:cubicBezTo>
                  <a:pt x="20" y="69"/>
                  <a:pt x="23" y="70"/>
                  <a:pt x="26" y="71"/>
                </a:cubicBezTo>
                <a:cubicBezTo>
                  <a:pt x="29" y="73"/>
                  <a:pt x="31" y="75"/>
                  <a:pt x="34" y="75"/>
                </a:cubicBezTo>
                <a:cubicBezTo>
                  <a:pt x="36" y="76"/>
                  <a:pt x="39" y="76"/>
                  <a:pt x="41" y="75"/>
                </a:cubicBezTo>
                <a:cubicBezTo>
                  <a:pt x="41" y="78"/>
                  <a:pt x="41" y="80"/>
                  <a:pt x="41" y="82"/>
                </a:cubicBezTo>
                <a:cubicBezTo>
                  <a:pt x="40" y="82"/>
                  <a:pt x="39" y="83"/>
                  <a:pt x="40" y="85"/>
                </a:cubicBezTo>
                <a:cubicBezTo>
                  <a:pt x="40" y="86"/>
                  <a:pt x="42" y="86"/>
                  <a:pt x="42" y="87"/>
                </a:cubicBezTo>
                <a:cubicBezTo>
                  <a:pt x="44" y="88"/>
                  <a:pt x="46" y="90"/>
                  <a:pt x="47" y="93"/>
                </a:cubicBezTo>
                <a:cubicBezTo>
                  <a:pt x="49" y="92"/>
                  <a:pt x="47" y="90"/>
                  <a:pt x="48" y="89"/>
                </a:cubicBezTo>
                <a:cubicBezTo>
                  <a:pt x="49" y="89"/>
                  <a:pt x="51" y="90"/>
                  <a:pt x="52" y="89"/>
                </a:cubicBezTo>
                <a:cubicBezTo>
                  <a:pt x="51" y="88"/>
                  <a:pt x="51" y="87"/>
                  <a:pt x="50" y="86"/>
                </a:cubicBezTo>
                <a:cubicBezTo>
                  <a:pt x="50" y="86"/>
                  <a:pt x="53" y="85"/>
                  <a:pt x="52" y="84"/>
                </a:cubicBezTo>
                <a:cubicBezTo>
                  <a:pt x="52" y="84"/>
                  <a:pt x="48" y="84"/>
                  <a:pt x="48" y="83"/>
                </a:cubicBezTo>
                <a:cubicBezTo>
                  <a:pt x="47" y="83"/>
                  <a:pt x="46" y="82"/>
                  <a:pt x="45" y="82"/>
                </a:cubicBezTo>
                <a:cubicBezTo>
                  <a:pt x="44" y="81"/>
                  <a:pt x="44" y="82"/>
                  <a:pt x="44" y="81"/>
                </a:cubicBezTo>
                <a:cubicBezTo>
                  <a:pt x="43" y="79"/>
                  <a:pt x="44" y="77"/>
                  <a:pt x="44" y="74"/>
                </a:cubicBezTo>
                <a:cubicBezTo>
                  <a:pt x="44" y="74"/>
                  <a:pt x="45" y="74"/>
                  <a:pt x="45" y="74"/>
                </a:cubicBezTo>
                <a:cubicBezTo>
                  <a:pt x="48" y="73"/>
                  <a:pt x="47" y="74"/>
                  <a:pt x="50" y="75"/>
                </a:cubicBezTo>
                <a:cubicBezTo>
                  <a:pt x="51" y="75"/>
                  <a:pt x="52" y="75"/>
                  <a:pt x="53" y="76"/>
                </a:cubicBezTo>
                <a:cubicBezTo>
                  <a:pt x="53" y="77"/>
                  <a:pt x="53" y="78"/>
                  <a:pt x="54" y="79"/>
                </a:cubicBezTo>
                <a:cubicBezTo>
                  <a:pt x="52" y="80"/>
                  <a:pt x="51" y="79"/>
                  <a:pt x="51" y="81"/>
                </a:cubicBezTo>
                <a:cubicBezTo>
                  <a:pt x="51" y="82"/>
                  <a:pt x="53" y="83"/>
                  <a:pt x="53" y="84"/>
                </a:cubicBezTo>
                <a:cubicBezTo>
                  <a:pt x="55" y="85"/>
                  <a:pt x="58" y="86"/>
                  <a:pt x="60" y="88"/>
                </a:cubicBezTo>
                <a:cubicBezTo>
                  <a:pt x="60" y="87"/>
                  <a:pt x="60" y="87"/>
                  <a:pt x="60" y="86"/>
                </a:cubicBezTo>
                <a:cubicBezTo>
                  <a:pt x="62" y="86"/>
                  <a:pt x="64" y="85"/>
                  <a:pt x="66" y="85"/>
                </a:cubicBezTo>
                <a:cubicBezTo>
                  <a:pt x="65" y="84"/>
                  <a:pt x="64" y="83"/>
                  <a:pt x="63" y="82"/>
                </a:cubicBezTo>
                <a:cubicBezTo>
                  <a:pt x="64" y="82"/>
                  <a:pt x="65" y="81"/>
                  <a:pt x="65" y="80"/>
                </a:cubicBezTo>
                <a:cubicBezTo>
                  <a:pt x="64" y="80"/>
                  <a:pt x="62" y="80"/>
                  <a:pt x="61" y="80"/>
                </a:cubicBezTo>
                <a:cubicBezTo>
                  <a:pt x="59" y="80"/>
                  <a:pt x="57" y="79"/>
                  <a:pt x="56" y="80"/>
                </a:cubicBezTo>
                <a:cubicBezTo>
                  <a:pt x="56" y="78"/>
                  <a:pt x="56" y="77"/>
                  <a:pt x="56" y="76"/>
                </a:cubicBezTo>
                <a:cubicBezTo>
                  <a:pt x="57" y="76"/>
                  <a:pt x="58" y="75"/>
                  <a:pt x="60" y="75"/>
                </a:cubicBezTo>
                <a:cubicBezTo>
                  <a:pt x="62" y="73"/>
                  <a:pt x="65" y="72"/>
                  <a:pt x="66" y="69"/>
                </a:cubicBezTo>
                <a:cubicBezTo>
                  <a:pt x="67" y="68"/>
                  <a:pt x="67" y="65"/>
                  <a:pt x="68" y="64"/>
                </a:cubicBezTo>
                <a:cubicBezTo>
                  <a:pt x="69" y="62"/>
                  <a:pt x="73" y="62"/>
                  <a:pt x="75" y="61"/>
                </a:cubicBezTo>
                <a:cubicBezTo>
                  <a:pt x="78" y="59"/>
                  <a:pt x="79" y="57"/>
                  <a:pt x="81" y="54"/>
                </a:cubicBezTo>
                <a:cubicBezTo>
                  <a:pt x="84" y="47"/>
                  <a:pt x="83" y="41"/>
                  <a:pt x="83" y="34"/>
                </a:cubicBezTo>
                <a:cubicBezTo>
                  <a:pt x="83" y="31"/>
                  <a:pt x="83" y="28"/>
                  <a:pt x="83" y="25"/>
                </a:cubicBezTo>
                <a:cubicBezTo>
                  <a:pt x="84" y="23"/>
                  <a:pt x="83" y="20"/>
                  <a:pt x="84" y="18"/>
                </a:cubicBezTo>
                <a:cubicBezTo>
                  <a:pt x="85" y="16"/>
                  <a:pt x="89" y="18"/>
                  <a:pt x="90" y="15"/>
                </a:cubicBezTo>
                <a:cubicBezTo>
                  <a:pt x="92" y="15"/>
                  <a:pt x="94" y="16"/>
                  <a:pt x="96" y="16"/>
                </a:cubicBezTo>
                <a:cubicBezTo>
                  <a:pt x="98" y="16"/>
                  <a:pt x="99" y="15"/>
                  <a:pt x="100" y="15"/>
                </a:cubicBezTo>
                <a:cubicBezTo>
                  <a:pt x="101" y="13"/>
                  <a:pt x="95" y="11"/>
                  <a:pt x="94" y="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581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0"/>
          <p:cNvSpPr txBox="1">
            <a:spLocks noGrp="1"/>
          </p:cNvSpPr>
          <p:nvPr>
            <p:ph type="title"/>
          </p:nvPr>
        </p:nvSpPr>
        <p:spPr>
          <a:xfrm>
            <a:off x="3840698" y="1813171"/>
            <a:ext cx="4590077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Questions? </a:t>
            </a:r>
            <a:endParaRPr dirty="0"/>
          </a:p>
        </p:txBody>
      </p:sp>
      <p:pic>
        <p:nvPicPr>
          <p:cNvPr id="553" name="Google Shape;553;p3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t="694" b="694"/>
          <a:stretch/>
        </p:blipFill>
        <p:spPr>
          <a:xfrm>
            <a:off x="713225" y="539500"/>
            <a:ext cx="2760600" cy="4064400"/>
          </a:xfrm>
          <a:prstGeom prst="roundRect">
            <a:avLst>
              <a:gd name="adj" fmla="val 16667"/>
            </a:avLst>
          </a:prstGeom>
        </p:spPr>
      </p:pic>
      <p:sp>
        <p:nvSpPr>
          <p:cNvPr id="554" name="Google Shape;554;p30"/>
          <p:cNvSpPr/>
          <p:nvPr/>
        </p:nvSpPr>
        <p:spPr>
          <a:xfrm flipH="1">
            <a:off x="2745337" y="3730312"/>
            <a:ext cx="869048" cy="952825"/>
          </a:xfrm>
          <a:custGeom>
            <a:avLst/>
            <a:gdLst/>
            <a:ahLst/>
            <a:cxnLst/>
            <a:rect l="l" t="t" r="r" b="b"/>
            <a:pathLst>
              <a:path w="120" h="131" extrusionOk="0">
                <a:moveTo>
                  <a:pt x="4" y="15"/>
                </a:moveTo>
                <a:cubicBezTo>
                  <a:pt x="5" y="14"/>
                  <a:pt x="5" y="14"/>
                  <a:pt x="4" y="13"/>
                </a:cubicBezTo>
                <a:cubicBezTo>
                  <a:pt x="4" y="12"/>
                  <a:pt x="4" y="11"/>
                  <a:pt x="6" y="10"/>
                </a:cubicBezTo>
                <a:cubicBezTo>
                  <a:pt x="6" y="8"/>
                  <a:pt x="4" y="3"/>
                  <a:pt x="9" y="4"/>
                </a:cubicBezTo>
                <a:cubicBezTo>
                  <a:pt x="7" y="2"/>
                  <a:pt x="10" y="2"/>
                  <a:pt x="12" y="3"/>
                </a:cubicBezTo>
                <a:cubicBezTo>
                  <a:pt x="13" y="1"/>
                  <a:pt x="13" y="0"/>
                  <a:pt x="15" y="1"/>
                </a:cubicBezTo>
                <a:cubicBezTo>
                  <a:pt x="17" y="1"/>
                  <a:pt x="17" y="3"/>
                  <a:pt x="18" y="5"/>
                </a:cubicBezTo>
                <a:cubicBezTo>
                  <a:pt x="20" y="4"/>
                  <a:pt x="21" y="6"/>
                  <a:pt x="20" y="7"/>
                </a:cubicBezTo>
                <a:cubicBezTo>
                  <a:pt x="19" y="10"/>
                  <a:pt x="19" y="10"/>
                  <a:pt x="22" y="11"/>
                </a:cubicBezTo>
                <a:cubicBezTo>
                  <a:pt x="25" y="12"/>
                  <a:pt x="28" y="14"/>
                  <a:pt x="30" y="16"/>
                </a:cubicBezTo>
                <a:cubicBezTo>
                  <a:pt x="33" y="19"/>
                  <a:pt x="34" y="23"/>
                  <a:pt x="36" y="26"/>
                </a:cubicBezTo>
                <a:cubicBezTo>
                  <a:pt x="37" y="28"/>
                  <a:pt x="38" y="31"/>
                  <a:pt x="39" y="33"/>
                </a:cubicBezTo>
                <a:cubicBezTo>
                  <a:pt x="40" y="34"/>
                  <a:pt x="41" y="36"/>
                  <a:pt x="42" y="37"/>
                </a:cubicBezTo>
                <a:cubicBezTo>
                  <a:pt x="46" y="43"/>
                  <a:pt x="50" y="46"/>
                  <a:pt x="56" y="49"/>
                </a:cubicBezTo>
                <a:cubicBezTo>
                  <a:pt x="62" y="51"/>
                  <a:pt x="68" y="52"/>
                  <a:pt x="74" y="52"/>
                </a:cubicBezTo>
                <a:cubicBezTo>
                  <a:pt x="74" y="48"/>
                  <a:pt x="73" y="44"/>
                  <a:pt x="74" y="40"/>
                </a:cubicBezTo>
                <a:cubicBezTo>
                  <a:pt x="74" y="38"/>
                  <a:pt x="75" y="35"/>
                  <a:pt x="76" y="33"/>
                </a:cubicBezTo>
                <a:cubicBezTo>
                  <a:pt x="78" y="28"/>
                  <a:pt x="81" y="23"/>
                  <a:pt x="87" y="22"/>
                </a:cubicBezTo>
                <a:cubicBezTo>
                  <a:pt x="95" y="20"/>
                  <a:pt x="103" y="21"/>
                  <a:pt x="109" y="27"/>
                </a:cubicBezTo>
                <a:cubicBezTo>
                  <a:pt x="116" y="34"/>
                  <a:pt x="120" y="46"/>
                  <a:pt x="119" y="55"/>
                </a:cubicBezTo>
                <a:cubicBezTo>
                  <a:pt x="119" y="58"/>
                  <a:pt x="118" y="64"/>
                  <a:pt x="115" y="66"/>
                </a:cubicBezTo>
                <a:cubicBezTo>
                  <a:pt x="111" y="71"/>
                  <a:pt x="115" y="64"/>
                  <a:pt x="113" y="62"/>
                </a:cubicBezTo>
                <a:cubicBezTo>
                  <a:pt x="112" y="66"/>
                  <a:pt x="111" y="71"/>
                  <a:pt x="106" y="69"/>
                </a:cubicBezTo>
                <a:cubicBezTo>
                  <a:pt x="108" y="75"/>
                  <a:pt x="107" y="86"/>
                  <a:pt x="100" y="89"/>
                </a:cubicBezTo>
                <a:cubicBezTo>
                  <a:pt x="100" y="87"/>
                  <a:pt x="100" y="86"/>
                  <a:pt x="100" y="85"/>
                </a:cubicBezTo>
                <a:cubicBezTo>
                  <a:pt x="100" y="87"/>
                  <a:pt x="98" y="91"/>
                  <a:pt x="96" y="89"/>
                </a:cubicBezTo>
                <a:cubicBezTo>
                  <a:pt x="95" y="87"/>
                  <a:pt x="95" y="85"/>
                  <a:pt x="95" y="83"/>
                </a:cubicBezTo>
                <a:cubicBezTo>
                  <a:pt x="95" y="87"/>
                  <a:pt x="90" y="91"/>
                  <a:pt x="87" y="87"/>
                </a:cubicBezTo>
                <a:cubicBezTo>
                  <a:pt x="87" y="89"/>
                  <a:pt x="86" y="91"/>
                  <a:pt x="85" y="92"/>
                </a:cubicBezTo>
                <a:cubicBezTo>
                  <a:pt x="83" y="95"/>
                  <a:pt x="82" y="94"/>
                  <a:pt x="80" y="95"/>
                </a:cubicBezTo>
                <a:cubicBezTo>
                  <a:pt x="79" y="95"/>
                  <a:pt x="79" y="95"/>
                  <a:pt x="78" y="96"/>
                </a:cubicBezTo>
                <a:cubicBezTo>
                  <a:pt x="75" y="99"/>
                  <a:pt x="74" y="103"/>
                  <a:pt x="68" y="101"/>
                </a:cubicBezTo>
                <a:cubicBezTo>
                  <a:pt x="69" y="104"/>
                  <a:pt x="68" y="109"/>
                  <a:pt x="65" y="109"/>
                </a:cubicBezTo>
                <a:cubicBezTo>
                  <a:pt x="65" y="111"/>
                  <a:pt x="64" y="112"/>
                  <a:pt x="63" y="114"/>
                </a:cubicBezTo>
                <a:cubicBezTo>
                  <a:pt x="62" y="116"/>
                  <a:pt x="61" y="118"/>
                  <a:pt x="60" y="120"/>
                </a:cubicBezTo>
                <a:cubicBezTo>
                  <a:pt x="61" y="120"/>
                  <a:pt x="63" y="121"/>
                  <a:pt x="65" y="122"/>
                </a:cubicBezTo>
                <a:cubicBezTo>
                  <a:pt x="66" y="122"/>
                  <a:pt x="67" y="123"/>
                  <a:pt x="68" y="125"/>
                </a:cubicBezTo>
                <a:cubicBezTo>
                  <a:pt x="65" y="125"/>
                  <a:pt x="62" y="124"/>
                  <a:pt x="60" y="124"/>
                </a:cubicBezTo>
                <a:cubicBezTo>
                  <a:pt x="57" y="124"/>
                  <a:pt x="57" y="125"/>
                  <a:pt x="55" y="127"/>
                </a:cubicBezTo>
                <a:cubicBezTo>
                  <a:pt x="55" y="128"/>
                  <a:pt x="52" y="131"/>
                  <a:pt x="51" y="130"/>
                </a:cubicBezTo>
                <a:cubicBezTo>
                  <a:pt x="50" y="128"/>
                  <a:pt x="55" y="124"/>
                  <a:pt x="55" y="123"/>
                </a:cubicBezTo>
                <a:cubicBezTo>
                  <a:pt x="52" y="124"/>
                  <a:pt x="49" y="125"/>
                  <a:pt x="46" y="125"/>
                </a:cubicBezTo>
                <a:cubicBezTo>
                  <a:pt x="45" y="123"/>
                  <a:pt x="48" y="123"/>
                  <a:pt x="49" y="123"/>
                </a:cubicBezTo>
                <a:cubicBezTo>
                  <a:pt x="51" y="122"/>
                  <a:pt x="52" y="122"/>
                  <a:pt x="54" y="121"/>
                </a:cubicBezTo>
                <a:cubicBezTo>
                  <a:pt x="55" y="120"/>
                  <a:pt x="57" y="120"/>
                  <a:pt x="57" y="119"/>
                </a:cubicBezTo>
                <a:cubicBezTo>
                  <a:pt x="59" y="117"/>
                  <a:pt x="59" y="115"/>
                  <a:pt x="60" y="113"/>
                </a:cubicBezTo>
                <a:cubicBezTo>
                  <a:pt x="61" y="111"/>
                  <a:pt x="61" y="110"/>
                  <a:pt x="62" y="108"/>
                </a:cubicBezTo>
                <a:cubicBezTo>
                  <a:pt x="59" y="106"/>
                  <a:pt x="58" y="101"/>
                  <a:pt x="57" y="99"/>
                </a:cubicBezTo>
                <a:cubicBezTo>
                  <a:pt x="54" y="101"/>
                  <a:pt x="51" y="106"/>
                  <a:pt x="47" y="106"/>
                </a:cubicBezTo>
                <a:cubicBezTo>
                  <a:pt x="47" y="108"/>
                  <a:pt x="47" y="109"/>
                  <a:pt x="46" y="111"/>
                </a:cubicBezTo>
                <a:cubicBezTo>
                  <a:pt x="46" y="113"/>
                  <a:pt x="44" y="115"/>
                  <a:pt x="46" y="116"/>
                </a:cubicBezTo>
                <a:cubicBezTo>
                  <a:pt x="46" y="116"/>
                  <a:pt x="50" y="116"/>
                  <a:pt x="50" y="117"/>
                </a:cubicBezTo>
                <a:cubicBezTo>
                  <a:pt x="49" y="119"/>
                  <a:pt x="47" y="118"/>
                  <a:pt x="45" y="119"/>
                </a:cubicBezTo>
                <a:cubicBezTo>
                  <a:pt x="42" y="119"/>
                  <a:pt x="41" y="122"/>
                  <a:pt x="39" y="123"/>
                </a:cubicBezTo>
                <a:cubicBezTo>
                  <a:pt x="38" y="124"/>
                  <a:pt x="34" y="128"/>
                  <a:pt x="34" y="125"/>
                </a:cubicBezTo>
                <a:cubicBezTo>
                  <a:pt x="34" y="123"/>
                  <a:pt x="37" y="121"/>
                  <a:pt x="38" y="119"/>
                </a:cubicBezTo>
                <a:cubicBezTo>
                  <a:pt x="37" y="120"/>
                  <a:pt x="29" y="123"/>
                  <a:pt x="28" y="121"/>
                </a:cubicBezTo>
                <a:cubicBezTo>
                  <a:pt x="27" y="120"/>
                  <a:pt x="35" y="118"/>
                  <a:pt x="35" y="117"/>
                </a:cubicBezTo>
                <a:cubicBezTo>
                  <a:pt x="34" y="118"/>
                  <a:pt x="30" y="118"/>
                  <a:pt x="29" y="116"/>
                </a:cubicBezTo>
                <a:cubicBezTo>
                  <a:pt x="30" y="114"/>
                  <a:pt x="36" y="114"/>
                  <a:pt x="38" y="114"/>
                </a:cubicBezTo>
                <a:cubicBezTo>
                  <a:pt x="39" y="114"/>
                  <a:pt x="42" y="115"/>
                  <a:pt x="42" y="114"/>
                </a:cubicBezTo>
                <a:cubicBezTo>
                  <a:pt x="43" y="114"/>
                  <a:pt x="43" y="111"/>
                  <a:pt x="43" y="110"/>
                </a:cubicBezTo>
                <a:cubicBezTo>
                  <a:pt x="44" y="108"/>
                  <a:pt x="44" y="106"/>
                  <a:pt x="44" y="105"/>
                </a:cubicBezTo>
                <a:cubicBezTo>
                  <a:pt x="44" y="104"/>
                  <a:pt x="44" y="104"/>
                  <a:pt x="44" y="104"/>
                </a:cubicBezTo>
                <a:cubicBezTo>
                  <a:pt x="41" y="101"/>
                  <a:pt x="41" y="95"/>
                  <a:pt x="38" y="91"/>
                </a:cubicBezTo>
                <a:cubicBezTo>
                  <a:pt x="34" y="87"/>
                  <a:pt x="29" y="84"/>
                  <a:pt x="25" y="81"/>
                </a:cubicBezTo>
                <a:cubicBezTo>
                  <a:pt x="17" y="75"/>
                  <a:pt x="13" y="69"/>
                  <a:pt x="11" y="59"/>
                </a:cubicBezTo>
                <a:cubicBezTo>
                  <a:pt x="10" y="54"/>
                  <a:pt x="11" y="50"/>
                  <a:pt x="11" y="45"/>
                </a:cubicBezTo>
                <a:cubicBezTo>
                  <a:pt x="12" y="43"/>
                  <a:pt x="12" y="40"/>
                  <a:pt x="12" y="38"/>
                </a:cubicBezTo>
                <a:cubicBezTo>
                  <a:pt x="12" y="36"/>
                  <a:pt x="12" y="34"/>
                  <a:pt x="12" y="32"/>
                </a:cubicBezTo>
                <a:cubicBezTo>
                  <a:pt x="12" y="30"/>
                  <a:pt x="12" y="28"/>
                  <a:pt x="11" y="26"/>
                </a:cubicBezTo>
                <a:cubicBezTo>
                  <a:pt x="11" y="25"/>
                  <a:pt x="11" y="24"/>
                  <a:pt x="11" y="24"/>
                </a:cubicBezTo>
                <a:cubicBezTo>
                  <a:pt x="10" y="24"/>
                  <a:pt x="10" y="25"/>
                  <a:pt x="9" y="25"/>
                </a:cubicBezTo>
                <a:cubicBezTo>
                  <a:pt x="8" y="25"/>
                  <a:pt x="6" y="24"/>
                  <a:pt x="6" y="23"/>
                </a:cubicBezTo>
                <a:cubicBezTo>
                  <a:pt x="5" y="22"/>
                  <a:pt x="5" y="21"/>
                  <a:pt x="5" y="20"/>
                </a:cubicBezTo>
                <a:cubicBezTo>
                  <a:pt x="5" y="20"/>
                  <a:pt x="0" y="18"/>
                  <a:pt x="0" y="18"/>
                </a:cubicBezTo>
                <a:cubicBezTo>
                  <a:pt x="1" y="17"/>
                  <a:pt x="3" y="16"/>
                  <a:pt x="4" y="1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estock Farming Business Plan by Slidesgo">
  <a:themeElements>
    <a:clrScheme name="Simple Light">
      <a:dk1>
        <a:srgbClr val="452109"/>
      </a:dk1>
      <a:lt1>
        <a:srgbClr val="EBE5D9"/>
      </a:lt1>
      <a:dk2>
        <a:srgbClr val="AF9770"/>
      </a:dk2>
      <a:lt2>
        <a:srgbClr val="834A25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5210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615</Words>
  <Application>Microsoft Office PowerPoint</Application>
  <PresentationFormat>On-screen Show (16:9)</PresentationFormat>
  <Paragraphs>74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Didact Gothic</vt:lpstr>
      <vt:lpstr>Passion One</vt:lpstr>
      <vt:lpstr>Raleway</vt:lpstr>
      <vt:lpstr>Livestock Farming Business Plan by Slidesgo</vt:lpstr>
      <vt:lpstr>Zoning &amp; Livestock Amendments</vt:lpstr>
      <vt:lpstr>Current status of livestock regulations</vt:lpstr>
      <vt:lpstr>ZONING/LIVESTOCK REGULATIONS</vt:lpstr>
      <vt:lpstr>ADDITIONAL AMENDMENTS</vt:lpstr>
      <vt:lpstr>What does all of this mean? </vt:lpstr>
      <vt:lpstr>Cost of Compliance</vt:lpstr>
      <vt:lpstr>Council Action Requested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Hartman, Susan</dc:creator>
  <cp:lastModifiedBy>Hartman, Susan</cp:lastModifiedBy>
  <cp:revision>19</cp:revision>
  <dcterms:modified xsi:type="dcterms:W3CDTF">2025-08-08T16:34:28Z</dcterms:modified>
</cp:coreProperties>
</file>