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34"/>
  </p:notesMasterIdLst>
  <p:sldIdLst>
    <p:sldId id="256" r:id="rId2"/>
    <p:sldId id="347" r:id="rId3"/>
    <p:sldId id="366" r:id="rId4"/>
    <p:sldId id="358" r:id="rId5"/>
    <p:sldId id="356" r:id="rId6"/>
    <p:sldId id="357" r:id="rId7"/>
    <p:sldId id="341" r:id="rId8"/>
    <p:sldId id="345" r:id="rId9"/>
    <p:sldId id="361" r:id="rId10"/>
    <p:sldId id="372" r:id="rId11"/>
    <p:sldId id="368" r:id="rId12"/>
    <p:sldId id="369" r:id="rId13"/>
    <p:sldId id="370" r:id="rId14"/>
    <p:sldId id="371" r:id="rId15"/>
    <p:sldId id="396" r:id="rId16"/>
    <p:sldId id="379" r:id="rId17"/>
    <p:sldId id="375" r:id="rId18"/>
    <p:sldId id="391" r:id="rId19"/>
    <p:sldId id="392" r:id="rId20"/>
    <p:sldId id="377" r:id="rId21"/>
    <p:sldId id="378" r:id="rId22"/>
    <p:sldId id="380" r:id="rId23"/>
    <p:sldId id="381" r:id="rId24"/>
    <p:sldId id="383" r:id="rId25"/>
    <p:sldId id="384" r:id="rId26"/>
    <p:sldId id="385" r:id="rId27"/>
    <p:sldId id="387" r:id="rId28"/>
    <p:sldId id="388" r:id="rId29"/>
    <p:sldId id="389" r:id="rId30"/>
    <p:sldId id="390" r:id="rId31"/>
    <p:sldId id="394" r:id="rId32"/>
    <p:sldId id="393"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D5D"/>
    <a:srgbClr val="1D4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5" autoAdjust="0"/>
    <p:restoredTop sz="94660"/>
  </p:normalViewPr>
  <p:slideViewPr>
    <p:cSldViewPr snapToGrid="0">
      <p:cViewPr varScale="1">
        <p:scale>
          <a:sx n="131" d="100"/>
          <a:sy n="131" d="100"/>
        </p:scale>
        <p:origin x="2472"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DC79D5-0567-42C7-83D8-0AAC1EC6F704}" type="doc">
      <dgm:prSet loTypeId="urn:microsoft.com/office/officeart/2005/8/layout/hProcess9" loCatId="process" qsTypeId="urn:microsoft.com/office/officeart/2005/8/quickstyle/simple1" qsCatId="simple" csTypeId="urn:microsoft.com/office/officeart/2005/8/colors/accent1_2" csCatId="accent1" phldr="1"/>
      <dgm:spPr/>
    </dgm:pt>
    <dgm:pt modelId="{A5FFCD8F-93C6-41D0-AF29-0DE357DBB33E}">
      <dgm:prSet phldrT="[Text]"/>
      <dgm:spPr/>
      <dgm:t>
        <a:bodyPr/>
        <a:lstStyle/>
        <a:p>
          <a:r>
            <a:rPr lang="en-US" dirty="0"/>
            <a:t>Community Priorities</a:t>
          </a:r>
        </a:p>
      </dgm:t>
    </dgm:pt>
    <dgm:pt modelId="{17AD7848-0E48-421B-A6FD-87EF86850AE3}" type="parTrans" cxnId="{9D331CBE-DEE1-4442-93CF-CB5673959923}">
      <dgm:prSet/>
      <dgm:spPr/>
      <dgm:t>
        <a:bodyPr/>
        <a:lstStyle/>
        <a:p>
          <a:endParaRPr lang="en-US"/>
        </a:p>
      </dgm:t>
    </dgm:pt>
    <dgm:pt modelId="{AE23247C-C235-4293-8CD7-472C1659372B}" type="sibTrans" cxnId="{9D331CBE-DEE1-4442-93CF-CB5673959923}">
      <dgm:prSet/>
      <dgm:spPr/>
      <dgm:t>
        <a:bodyPr/>
        <a:lstStyle/>
        <a:p>
          <a:endParaRPr lang="en-US"/>
        </a:p>
      </dgm:t>
    </dgm:pt>
    <dgm:pt modelId="{9D8EA5FB-0990-474D-A7F5-BDE1105680BC}">
      <dgm:prSet phldrT="[Text]"/>
      <dgm:spPr/>
      <dgm:t>
        <a:bodyPr/>
        <a:lstStyle/>
        <a:p>
          <a:r>
            <a:rPr lang="en-US" dirty="0"/>
            <a:t>Project Scoping</a:t>
          </a:r>
        </a:p>
      </dgm:t>
    </dgm:pt>
    <dgm:pt modelId="{D54BC268-DCA6-4310-A25A-E6B16B3771B4}" type="parTrans" cxnId="{743FD3FD-E4B4-4DCF-A835-630581B2BF35}">
      <dgm:prSet/>
      <dgm:spPr/>
      <dgm:t>
        <a:bodyPr/>
        <a:lstStyle/>
        <a:p>
          <a:endParaRPr lang="en-US"/>
        </a:p>
      </dgm:t>
    </dgm:pt>
    <dgm:pt modelId="{19704020-4667-46EC-A1FC-004CD89EE758}" type="sibTrans" cxnId="{743FD3FD-E4B4-4DCF-A835-630581B2BF35}">
      <dgm:prSet/>
      <dgm:spPr/>
      <dgm:t>
        <a:bodyPr/>
        <a:lstStyle/>
        <a:p>
          <a:endParaRPr lang="en-US"/>
        </a:p>
      </dgm:t>
    </dgm:pt>
    <dgm:pt modelId="{8A13403C-35CE-4FEF-A574-84D1D2DA4434}">
      <dgm:prSet phldrT="[Text]"/>
      <dgm:spPr/>
      <dgm:t>
        <a:bodyPr/>
        <a:lstStyle/>
        <a:p>
          <a:r>
            <a:rPr lang="en-US" dirty="0"/>
            <a:t>Project Design &amp; Implementation</a:t>
          </a:r>
        </a:p>
      </dgm:t>
    </dgm:pt>
    <dgm:pt modelId="{8337FED3-C4D6-47A8-B68C-CF9B9BF65212}" type="parTrans" cxnId="{E9669DE0-3690-418D-8609-0F8B1912A99F}">
      <dgm:prSet/>
      <dgm:spPr/>
      <dgm:t>
        <a:bodyPr/>
        <a:lstStyle/>
        <a:p>
          <a:endParaRPr lang="en-US"/>
        </a:p>
      </dgm:t>
    </dgm:pt>
    <dgm:pt modelId="{6BB60FCF-E259-4320-9A14-9DDB5133CE16}" type="sibTrans" cxnId="{E9669DE0-3690-418D-8609-0F8B1912A99F}">
      <dgm:prSet/>
      <dgm:spPr/>
      <dgm:t>
        <a:bodyPr/>
        <a:lstStyle/>
        <a:p>
          <a:endParaRPr lang="en-US"/>
        </a:p>
      </dgm:t>
    </dgm:pt>
    <dgm:pt modelId="{136451CB-982D-489B-8D63-CCBE55625B13}" type="pres">
      <dgm:prSet presAssocID="{BDDC79D5-0567-42C7-83D8-0AAC1EC6F704}" presName="CompostProcess" presStyleCnt="0">
        <dgm:presLayoutVars>
          <dgm:dir/>
          <dgm:resizeHandles val="exact"/>
        </dgm:presLayoutVars>
      </dgm:prSet>
      <dgm:spPr/>
    </dgm:pt>
    <dgm:pt modelId="{9195761E-29C3-498C-BBE9-1A6BB9A2B65A}" type="pres">
      <dgm:prSet presAssocID="{BDDC79D5-0567-42C7-83D8-0AAC1EC6F704}" presName="arrow" presStyleLbl="bgShp" presStyleIdx="0" presStyleCnt="1"/>
      <dgm:spPr/>
    </dgm:pt>
    <dgm:pt modelId="{AC69664D-D4F0-4A4D-AFA0-C167FCE4DEB5}" type="pres">
      <dgm:prSet presAssocID="{BDDC79D5-0567-42C7-83D8-0AAC1EC6F704}" presName="linearProcess" presStyleCnt="0"/>
      <dgm:spPr/>
    </dgm:pt>
    <dgm:pt modelId="{C3040F72-F5FD-463A-876D-E862DE4BD5E9}" type="pres">
      <dgm:prSet presAssocID="{A5FFCD8F-93C6-41D0-AF29-0DE357DBB33E}" presName="textNode" presStyleLbl="node1" presStyleIdx="0" presStyleCnt="3">
        <dgm:presLayoutVars>
          <dgm:bulletEnabled val="1"/>
        </dgm:presLayoutVars>
      </dgm:prSet>
      <dgm:spPr/>
    </dgm:pt>
    <dgm:pt modelId="{753F2C8B-50A6-4B9A-A5AC-52D7A09F6665}" type="pres">
      <dgm:prSet presAssocID="{AE23247C-C235-4293-8CD7-472C1659372B}" presName="sibTrans" presStyleCnt="0"/>
      <dgm:spPr/>
    </dgm:pt>
    <dgm:pt modelId="{BB39F1C1-4CDB-4163-AA17-512F41169A56}" type="pres">
      <dgm:prSet presAssocID="{9D8EA5FB-0990-474D-A7F5-BDE1105680BC}" presName="textNode" presStyleLbl="node1" presStyleIdx="1" presStyleCnt="3">
        <dgm:presLayoutVars>
          <dgm:bulletEnabled val="1"/>
        </dgm:presLayoutVars>
      </dgm:prSet>
      <dgm:spPr/>
    </dgm:pt>
    <dgm:pt modelId="{BC36857E-635A-4733-BBF2-21911F1C3033}" type="pres">
      <dgm:prSet presAssocID="{19704020-4667-46EC-A1FC-004CD89EE758}" presName="sibTrans" presStyleCnt="0"/>
      <dgm:spPr/>
    </dgm:pt>
    <dgm:pt modelId="{D794CA02-2E7F-47F9-91B6-7E71847DD278}" type="pres">
      <dgm:prSet presAssocID="{8A13403C-35CE-4FEF-A574-84D1D2DA4434}" presName="textNode" presStyleLbl="node1" presStyleIdx="2" presStyleCnt="3">
        <dgm:presLayoutVars>
          <dgm:bulletEnabled val="1"/>
        </dgm:presLayoutVars>
      </dgm:prSet>
      <dgm:spPr/>
    </dgm:pt>
  </dgm:ptLst>
  <dgm:cxnLst>
    <dgm:cxn modelId="{C711B37D-E4C9-4FC3-B98E-CD1B2740B5BD}" type="presOf" srcId="{8A13403C-35CE-4FEF-A574-84D1D2DA4434}" destId="{D794CA02-2E7F-47F9-91B6-7E71847DD278}" srcOrd="0" destOrd="0" presId="urn:microsoft.com/office/officeart/2005/8/layout/hProcess9"/>
    <dgm:cxn modelId="{52C2D298-CD16-41B9-BC47-3ED2AD8CFACB}" type="presOf" srcId="{9D8EA5FB-0990-474D-A7F5-BDE1105680BC}" destId="{BB39F1C1-4CDB-4163-AA17-512F41169A56}" srcOrd="0" destOrd="0" presId="urn:microsoft.com/office/officeart/2005/8/layout/hProcess9"/>
    <dgm:cxn modelId="{9D331CBE-DEE1-4442-93CF-CB5673959923}" srcId="{BDDC79D5-0567-42C7-83D8-0AAC1EC6F704}" destId="{A5FFCD8F-93C6-41D0-AF29-0DE357DBB33E}" srcOrd="0" destOrd="0" parTransId="{17AD7848-0E48-421B-A6FD-87EF86850AE3}" sibTransId="{AE23247C-C235-4293-8CD7-472C1659372B}"/>
    <dgm:cxn modelId="{4A4836DA-3759-453B-B00C-34B79CFDE345}" type="presOf" srcId="{BDDC79D5-0567-42C7-83D8-0AAC1EC6F704}" destId="{136451CB-982D-489B-8D63-CCBE55625B13}" srcOrd="0" destOrd="0" presId="urn:microsoft.com/office/officeart/2005/8/layout/hProcess9"/>
    <dgm:cxn modelId="{EA2C63E0-86BA-4744-9E45-F49A216E7C04}" type="presOf" srcId="{A5FFCD8F-93C6-41D0-AF29-0DE357DBB33E}" destId="{C3040F72-F5FD-463A-876D-E862DE4BD5E9}" srcOrd="0" destOrd="0" presId="urn:microsoft.com/office/officeart/2005/8/layout/hProcess9"/>
    <dgm:cxn modelId="{E9669DE0-3690-418D-8609-0F8B1912A99F}" srcId="{BDDC79D5-0567-42C7-83D8-0AAC1EC6F704}" destId="{8A13403C-35CE-4FEF-A574-84D1D2DA4434}" srcOrd="2" destOrd="0" parTransId="{8337FED3-C4D6-47A8-B68C-CF9B9BF65212}" sibTransId="{6BB60FCF-E259-4320-9A14-9DDB5133CE16}"/>
    <dgm:cxn modelId="{743FD3FD-E4B4-4DCF-A835-630581B2BF35}" srcId="{BDDC79D5-0567-42C7-83D8-0AAC1EC6F704}" destId="{9D8EA5FB-0990-474D-A7F5-BDE1105680BC}" srcOrd="1" destOrd="0" parTransId="{D54BC268-DCA6-4310-A25A-E6B16B3771B4}" sibTransId="{19704020-4667-46EC-A1FC-004CD89EE758}"/>
    <dgm:cxn modelId="{D2B5A9A8-E675-4FFA-8E44-B1A22673E58F}" type="presParOf" srcId="{136451CB-982D-489B-8D63-CCBE55625B13}" destId="{9195761E-29C3-498C-BBE9-1A6BB9A2B65A}" srcOrd="0" destOrd="0" presId="urn:microsoft.com/office/officeart/2005/8/layout/hProcess9"/>
    <dgm:cxn modelId="{F1C77A03-290B-4281-9C75-245F74BB6974}" type="presParOf" srcId="{136451CB-982D-489B-8D63-CCBE55625B13}" destId="{AC69664D-D4F0-4A4D-AFA0-C167FCE4DEB5}" srcOrd="1" destOrd="0" presId="urn:microsoft.com/office/officeart/2005/8/layout/hProcess9"/>
    <dgm:cxn modelId="{10C2DA5D-8DF4-4A2A-BC4D-0CEFFF61A910}" type="presParOf" srcId="{AC69664D-D4F0-4A4D-AFA0-C167FCE4DEB5}" destId="{C3040F72-F5FD-463A-876D-E862DE4BD5E9}" srcOrd="0" destOrd="0" presId="urn:microsoft.com/office/officeart/2005/8/layout/hProcess9"/>
    <dgm:cxn modelId="{49488366-5192-4318-B4C6-41977638A7AB}" type="presParOf" srcId="{AC69664D-D4F0-4A4D-AFA0-C167FCE4DEB5}" destId="{753F2C8B-50A6-4B9A-A5AC-52D7A09F6665}" srcOrd="1" destOrd="0" presId="urn:microsoft.com/office/officeart/2005/8/layout/hProcess9"/>
    <dgm:cxn modelId="{CE6FF399-F93B-4864-8FA1-9880D32770C6}" type="presParOf" srcId="{AC69664D-D4F0-4A4D-AFA0-C167FCE4DEB5}" destId="{BB39F1C1-4CDB-4163-AA17-512F41169A56}" srcOrd="2" destOrd="0" presId="urn:microsoft.com/office/officeart/2005/8/layout/hProcess9"/>
    <dgm:cxn modelId="{CB00D406-6B35-4819-AEFC-A9B7F57F3233}" type="presParOf" srcId="{AC69664D-D4F0-4A4D-AFA0-C167FCE4DEB5}" destId="{BC36857E-635A-4733-BBF2-21911F1C3033}" srcOrd="3" destOrd="0" presId="urn:microsoft.com/office/officeart/2005/8/layout/hProcess9"/>
    <dgm:cxn modelId="{6385CD04-540D-4E68-83F8-F101B7D883E9}" type="presParOf" srcId="{AC69664D-D4F0-4A4D-AFA0-C167FCE4DEB5}" destId="{D794CA02-2E7F-47F9-91B6-7E71847DD278}"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2F0DA9-21CB-4555-AB9D-F7C691C6A7A2}" type="doc">
      <dgm:prSet loTypeId="urn:microsoft.com/office/officeart/2005/8/layout/process1" loCatId="process" qsTypeId="urn:microsoft.com/office/officeart/2005/8/quickstyle/simple1" qsCatId="simple" csTypeId="urn:microsoft.com/office/officeart/2005/8/colors/accent1_2" csCatId="accent1" phldr="1"/>
      <dgm:spPr/>
    </dgm:pt>
    <dgm:pt modelId="{9367FFA2-6675-424A-8941-5F1CED05CC4F}">
      <dgm:prSet phldrT="[Text]"/>
      <dgm:spPr/>
      <dgm:t>
        <a:bodyPr/>
        <a:lstStyle/>
        <a:p>
          <a:r>
            <a:rPr lang="en-US" dirty="0"/>
            <a:t>Environmental</a:t>
          </a:r>
        </a:p>
      </dgm:t>
    </dgm:pt>
    <dgm:pt modelId="{C25D7C0D-62D0-45C9-B837-6711F7695449}" type="parTrans" cxnId="{65A0780B-CCD9-4431-B3B4-D3263479625A}">
      <dgm:prSet/>
      <dgm:spPr/>
      <dgm:t>
        <a:bodyPr/>
        <a:lstStyle/>
        <a:p>
          <a:endParaRPr lang="en-US"/>
        </a:p>
      </dgm:t>
    </dgm:pt>
    <dgm:pt modelId="{8C383D55-2933-47F9-89FA-E3424E027A84}" type="sibTrans" cxnId="{65A0780B-CCD9-4431-B3B4-D3263479625A}">
      <dgm:prSet/>
      <dgm:spPr/>
      <dgm:t>
        <a:bodyPr/>
        <a:lstStyle/>
        <a:p>
          <a:endParaRPr lang="en-US"/>
        </a:p>
      </dgm:t>
    </dgm:pt>
    <dgm:pt modelId="{D41FB900-F89A-4CF7-A512-7B761622A701}">
      <dgm:prSet phldrT="[Text]"/>
      <dgm:spPr>
        <a:solidFill>
          <a:srgbClr val="C00000"/>
        </a:solidFill>
      </dgm:spPr>
      <dgm:t>
        <a:bodyPr/>
        <a:lstStyle/>
        <a:p>
          <a:r>
            <a:rPr lang="en-US" dirty="0"/>
            <a:t>Right of Way</a:t>
          </a:r>
        </a:p>
      </dgm:t>
    </dgm:pt>
    <dgm:pt modelId="{3E14CD8A-C465-43CE-BB91-017DE09F4900}" type="parTrans" cxnId="{AD201C31-30CE-4DCE-82D4-97370C273A26}">
      <dgm:prSet/>
      <dgm:spPr/>
      <dgm:t>
        <a:bodyPr/>
        <a:lstStyle/>
        <a:p>
          <a:endParaRPr lang="en-US"/>
        </a:p>
      </dgm:t>
    </dgm:pt>
    <dgm:pt modelId="{0BFFB5EB-43FB-4D7F-8E74-FBC315067F02}" type="sibTrans" cxnId="{AD201C31-30CE-4DCE-82D4-97370C273A26}">
      <dgm:prSet/>
      <dgm:spPr/>
      <dgm:t>
        <a:bodyPr/>
        <a:lstStyle/>
        <a:p>
          <a:endParaRPr lang="en-US"/>
        </a:p>
      </dgm:t>
    </dgm:pt>
    <dgm:pt modelId="{70228547-E3AB-4311-9F8A-0340971B1AE4}">
      <dgm:prSet phldrT="[Text]"/>
      <dgm:spPr/>
      <dgm:t>
        <a:bodyPr/>
        <a:lstStyle/>
        <a:p>
          <a:r>
            <a:rPr lang="en-US" dirty="0"/>
            <a:t>Construction</a:t>
          </a:r>
        </a:p>
      </dgm:t>
    </dgm:pt>
    <dgm:pt modelId="{EAFC98BB-4471-419D-BB42-3C0C28C244ED}" type="parTrans" cxnId="{501B09A5-E53A-413D-9A4D-83ECC68F2BD0}">
      <dgm:prSet/>
      <dgm:spPr/>
      <dgm:t>
        <a:bodyPr/>
        <a:lstStyle/>
        <a:p>
          <a:endParaRPr lang="en-US"/>
        </a:p>
      </dgm:t>
    </dgm:pt>
    <dgm:pt modelId="{1E6D1BC7-00AA-4A8A-B3FC-AE4B46C211D6}" type="sibTrans" cxnId="{501B09A5-E53A-413D-9A4D-83ECC68F2BD0}">
      <dgm:prSet/>
      <dgm:spPr/>
      <dgm:t>
        <a:bodyPr/>
        <a:lstStyle/>
        <a:p>
          <a:endParaRPr lang="en-US"/>
        </a:p>
      </dgm:t>
    </dgm:pt>
    <dgm:pt modelId="{DD05306B-B301-4AE3-B751-74AC395DF24B}">
      <dgm:prSet phldrT="[Text]"/>
      <dgm:spPr/>
      <dgm:t>
        <a:bodyPr/>
        <a:lstStyle/>
        <a:p>
          <a:r>
            <a:rPr lang="en-US" dirty="0"/>
            <a:t>Design</a:t>
          </a:r>
        </a:p>
      </dgm:t>
    </dgm:pt>
    <dgm:pt modelId="{9B691E4A-25E6-471F-8876-9CFEBAC57C9C}" type="parTrans" cxnId="{3FBFF045-1003-4EDB-9195-898955DA79AF}">
      <dgm:prSet/>
      <dgm:spPr/>
      <dgm:t>
        <a:bodyPr/>
        <a:lstStyle/>
        <a:p>
          <a:endParaRPr lang="en-US"/>
        </a:p>
      </dgm:t>
    </dgm:pt>
    <dgm:pt modelId="{476192BD-FF7B-45E6-8E33-D5BA3B0871C3}" type="sibTrans" cxnId="{3FBFF045-1003-4EDB-9195-898955DA79AF}">
      <dgm:prSet/>
      <dgm:spPr/>
      <dgm:t>
        <a:bodyPr/>
        <a:lstStyle/>
        <a:p>
          <a:endParaRPr lang="en-US"/>
        </a:p>
      </dgm:t>
    </dgm:pt>
    <dgm:pt modelId="{8583EFB2-E8ED-4B75-B795-902FA1842681}">
      <dgm:prSet phldrT="[Text]"/>
      <dgm:spPr/>
      <dgm:t>
        <a:bodyPr/>
        <a:lstStyle/>
        <a:p>
          <a:r>
            <a:rPr lang="en-US" dirty="0"/>
            <a:t>Concept</a:t>
          </a:r>
        </a:p>
      </dgm:t>
    </dgm:pt>
    <dgm:pt modelId="{08B9B89A-3A25-42DF-AEC1-7CDBB77832ED}" type="parTrans" cxnId="{12B92400-6C90-4F54-8352-1DE39F0B2405}">
      <dgm:prSet/>
      <dgm:spPr/>
      <dgm:t>
        <a:bodyPr/>
        <a:lstStyle/>
        <a:p>
          <a:endParaRPr lang="en-US"/>
        </a:p>
      </dgm:t>
    </dgm:pt>
    <dgm:pt modelId="{71B406B6-7B63-4650-833E-BCAF20B99AF0}" type="sibTrans" cxnId="{12B92400-6C90-4F54-8352-1DE39F0B2405}">
      <dgm:prSet/>
      <dgm:spPr/>
      <dgm:t>
        <a:bodyPr/>
        <a:lstStyle/>
        <a:p>
          <a:endParaRPr lang="en-US"/>
        </a:p>
      </dgm:t>
    </dgm:pt>
    <dgm:pt modelId="{82E88C6A-3C45-485F-B78D-3BC86C8BE8D0}" type="pres">
      <dgm:prSet presAssocID="{332F0DA9-21CB-4555-AB9D-F7C691C6A7A2}" presName="Name0" presStyleCnt="0">
        <dgm:presLayoutVars>
          <dgm:dir/>
          <dgm:resizeHandles val="exact"/>
        </dgm:presLayoutVars>
      </dgm:prSet>
      <dgm:spPr/>
    </dgm:pt>
    <dgm:pt modelId="{A05355DA-DDFE-423F-B6AC-2CD3129DA53B}" type="pres">
      <dgm:prSet presAssocID="{8583EFB2-E8ED-4B75-B795-902FA1842681}" presName="node" presStyleLbl="node1" presStyleIdx="0" presStyleCnt="5">
        <dgm:presLayoutVars>
          <dgm:bulletEnabled val="1"/>
        </dgm:presLayoutVars>
      </dgm:prSet>
      <dgm:spPr/>
    </dgm:pt>
    <dgm:pt modelId="{7F474A88-1760-4C38-8773-5645F4A0679B}" type="pres">
      <dgm:prSet presAssocID="{71B406B6-7B63-4650-833E-BCAF20B99AF0}" presName="sibTrans" presStyleLbl="sibTrans2D1" presStyleIdx="0" presStyleCnt="4"/>
      <dgm:spPr/>
    </dgm:pt>
    <dgm:pt modelId="{648F81E7-9341-4D07-B2B1-1B7D63B1D125}" type="pres">
      <dgm:prSet presAssocID="{71B406B6-7B63-4650-833E-BCAF20B99AF0}" presName="connectorText" presStyleLbl="sibTrans2D1" presStyleIdx="0" presStyleCnt="4"/>
      <dgm:spPr/>
    </dgm:pt>
    <dgm:pt modelId="{A40F2238-48A9-4B62-8650-6FEC20825049}" type="pres">
      <dgm:prSet presAssocID="{9367FFA2-6675-424A-8941-5F1CED05CC4F}" presName="node" presStyleLbl="node1" presStyleIdx="1" presStyleCnt="5">
        <dgm:presLayoutVars>
          <dgm:bulletEnabled val="1"/>
        </dgm:presLayoutVars>
      </dgm:prSet>
      <dgm:spPr/>
    </dgm:pt>
    <dgm:pt modelId="{85528060-C52D-48D8-992B-D2BB543C864D}" type="pres">
      <dgm:prSet presAssocID="{8C383D55-2933-47F9-89FA-E3424E027A84}" presName="sibTrans" presStyleLbl="sibTrans2D1" presStyleIdx="1" presStyleCnt="4"/>
      <dgm:spPr/>
    </dgm:pt>
    <dgm:pt modelId="{CB9EBD5F-A0D0-4890-80A7-CE2D9FF84F59}" type="pres">
      <dgm:prSet presAssocID="{8C383D55-2933-47F9-89FA-E3424E027A84}" presName="connectorText" presStyleLbl="sibTrans2D1" presStyleIdx="1" presStyleCnt="4"/>
      <dgm:spPr/>
    </dgm:pt>
    <dgm:pt modelId="{0FE2C90F-E808-476F-97FC-6EE43C51D962}" type="pres">
      <dgm:prSet presAssocID="{DD05306B-B301-4AE3-B751-74AC395DF24B}" presName="node" presStyleLbl="node1" presStyleIdx="2" presStyleCnt="5">
        <dgm:presLayoutVars>
          <dgm:bulletEnabled val="1"/>
        </dgm:presLayoutVars>
      </dgm:prSet>
      <dgm:spPr/>
    </dgm:pt>
    <dgm:pt modelId="{BBCA86C1-465F-4090-955A-FCB14C5AC7B9}" type="pres">
      <dgm:prSet presAssocID="{476192BD-FF7B-45E6-8E33-D5BA3B0871C3}" presName="sibTrans" presStyleLbl="sibTrans2D1" presStyleIdx="2" presStyleCnt="4"/>
      <dgm:spPr/>
    </dgm:pt>
    <dgm:pt modelId="{D86A39B8-4C84-428A-8F97-2208F209D816}" type="pres">
      <dgm:prSet presAssocID="{476192BD-FF7B-45E6-8E33-D5BA3B0871C3}" presName="connectorText" presStyleLbl="sibTrans2D1" presStyleIdx="2" presStyleCnt="4"/>
      <dgm:spPr/>
    </dgm:pt>
    <dgm:pt modelId="{CDEBFCDB-B43E-432D-AC97-20F35567ACC9}" type="pres">
      <dgm:prSet presAssocID="{D41FB900-F89A-4CF7-A512-7B761622A701}" presName="node" presStyleLbl="node1" presStyleIdx="3" presStyleCnt="5">
        <dgm:presLayoutVars>
          <dgm:bulletEnabled val="1"/>
        </dgm:presLayoutVars>
      </dgm:prSet>
      <dgm:spPr/>
    </dgm:pt>
    <dgm:pt modelId="{3FC272CC-D7AF-4445-B442-5248A4493A7D}" type="pres">
      <dgm:prSet presAssocID="{0BFFB5EB-43FB-4D7F-8E74-FBC315067F02}" presName="sibTrans" presStyleLbl="sibTrans2D1" presStyleIdx="3" presStyleCnt="4"/>
      <dgm:spPr/>
    </dgm:pt>
    <dgm:pt modelId="{3FBE2C8E-244D-4B49-92A8-22CCC964AB57}" type="pres">
      <dgm:prSet presAssocID="{0BFFB5EB-43FB-4D7F-8E74-FBC315067F02}" presName="connectorText" presStyleLbl="sibTrans2D1" presStyleIdx="3" presStyleCnt="4"/>
      <dgm:spPr/>
    </dgm:pt>
    <dgm:pt modelId="{E9C5DAFC-9AE3-4214-B857-88D076D865A1}" type="pres">
      <dgm:prSet presAssocID="{70228547-E3AB-4311-9F8A-0340971B1AE4}" presName="node" presStyleLbl="node1" presStyleIdx="4" presStyleCnt="5">
        <dgm:presLayoutVars>
          <dgm:bulletEnabled val="1"/>
        </dgm:presLayoutVars>
      </dgm:prSet>
      <dgm:spPr/>
    </dgm:pt>
  </dgm:ptLst>
  <dgm:cxnLst>
    <dgm:cxn modelId="{12B92400-6C90-4F54-8352-1DE39F0B2405}" srcId="{332F0DA9-21CB-4555-AB9D-F7C691C6A7A2}" destId="{8583EFB2-E8ED-4B75-B795-902FA1842681}" srcOrd="0" destOrd="0" parTransId="{08B9B89A-3A25-42DF-AEC1-7CDBB77832ED}" sibTransId="{71B406B6-7B63-4650-833E-BCAF20B99AF0}"/>
    <dgm:cxn modelId="{65A0780B-CCD9-4431-B3B4-D3263479625A}" srcId="{332F0DA9-21CB-4555-AB9D-F7C691C6A7A2}" destId="{9367FFA2-6675-424A-8941-5F1CED05CC4F}" srcOrd="1" destOrd="0" parTransId="{C25D7C0D-62D0-45C9-B837-6711F7695449}" sibTransId="{8C383D55-2933-47F9-89FA-E3424E027A84}"/>
    <dgm:cxn modelId="{C8306B15-9D61-46FA-8A07-7007F61BABF0}" type="presOf" srcId="{DD05306B-B301-4AE3-B751-74AC395DF24B}" destId="{0FE2C90F-E808-476F-97FC-6EE43C51D962}" srcOrd="0" destOrd="0" presId="urn:microsoft.com/office/officeart/2005/8/layout/process1"/>
    <dgm:cxn modelId="{B1BFDB2E-BDB3-4680-BA3D-572CBFFBFA1F}" type="presOf" srcId="{D41FB900-F89A-4CF7-A512-7B761622A701}" destId="{CDEBFCDB-B43E-432D-AC97-20F35567ACC9}" srcOrd="0" destOrd="0" presId="urn:microsoft.com/office/officeart/2005/8/layout/process1"/>
    <dgm:cxn modelId="{AD201C31-30CE-4DCE-82D4-97370C273A26}" srcId="{332F0DA9-21CB-4555-AB9D-F7C691C6A7A2}" destId="{D41FB900-F89A-4CF7-A512-7B761622A701}" srcOrd="3" destOrd="0" parTransId="{3E14CD8A-C465-43CE-BB91-017DE09F4900}" sibTransId="{0BFFB5EB-43FB-4D7F-8E74-FBC315067F02}"/>
    <dgm:cxn modelId="{31682238-1D8F-4A79-8527-53E6B82A57D0}" type="presOf" srcId="{8583EFB2-E8ED-4B75-B795-902FA1842681}" destId="{A05355DA-DDFE-423F-B6AC-2CD3129DA53B}" srcOrd="0" destOrd="0" presId="urn:microsoft.com/office/officeart/2005/8/layout/process1"/>
    <dgm:cxn modelId="{CE962260-B5DC-43DA-B6B4-4A50AEB991FB}" type="presOf" srcId="{70228547-E3AB-4311-9F8A-0340971B1AE4}" destId="{E9C5DAFC-9AE3-4214-B857-88D076D865A1}" srcOrd="0" destOrd="0" presId="urn:microsoft.com/office/officeart/2005/8/layout/process1"/>
    <dgm:cxn modelId="{3FBFF045-1003-4EDB-9195-898955DA79AF}" srcId="{332F0DA9-21CB-4555-AB9D-F7C691C6A7A2}" destId="{DD05306B-B301-4AE3-B751-74AC395DF24B}" srcOrd="2" destOrd="0" parTransId="{9B691E4A-25E6-471F-8876-9CFEBAC57C9C}" sibTransId="{476192BD-FF7B-45E6-8E33-D5BA3B0871C3}"/>
    <dgm:cxn modelId="{54C74F4D-5A93-40B9-82B6-174108090378}" type="presOf" srcId="{332F0DA9-21CB-4555-AB9D-F7C691C6A7A2}" destId="{82E88C6A-3C45-485F-B78D-3BC86C8BE8D0}" srcOrd="0" destOrd="0" presId="urn:microsoft.com/office/officeart/2005/8/layout/process1"/>
    <dgm:cxn modelId="{2BA1F14F-3E89-4250-B7B7-9F8CF48E3EF0}" type="presOf" srcId="{476192BD-FF7B-45E6-8E33-D5BA3B0871C3}" destId="{D86A39B8-4C84-428A-8F97-2208F209D816}" srcOrd="1" destOrd="0" presId="urn:microsoft.com/office/officeart/2005/8/layout/process1"/>
    <dgm:cxn modelId="{6D723673-CB0B-4608-88C9-90F07A2925DD}" type="presOf" srcId="{0BFFB5EB-43FB-4D7F-8E74-FBC315067F02}" destId="{3FBE2C8E-244D-4B49-92A8-22CCC964AB57}" srcOrd="1" destOrd="0" presId="urn:microsoft.com/office/officeart/2005/8/layout/process1"/>
    <dgm:cxn modelId="{CDE12254-80A4-4D4D-9783-0B703F99120C}" type="presOf" srcId="{71B406B6-7B63-4650-833E-BCAF20B99AF0}" destId="{648F81E7-9341-4D07-B2B1-1B7D63B1D125}" srcOrd="1" destOrd="0" presId="urn:microsoft.com/office/officeart/2005/8/layout/process1"/>
    <dgm:cxn modelId="{8094347C-159D-4F5F-8556-BBD4AE12CB95}" type="presOf" srcId="{0BFFB5EB-43FB-4D7F-8E74-FBC315067F02}" destId="{3FC272CC-D7AF-4445-B442-5248A4493A7D}" srcOrd="0" destOrd="0" presId="urn:microsoft.com/office/officeart/2005/8/layout/process1"/>
    <dgm:cxn modelId="{DA54AD7C-9C3F-4AB9-B110-023E0C69D6EC}" type="presOf" srcId="{71B406B6-7B63-4650-833E-BCAF20B99AF0}" destId="{7F474A88-1760-4C38-8773-5645F4A0679B}" srcOrd="0" destOrd="0" presId="urn:microsoft.com/office/officeart/2005/8/layout/process1"/>
    <dgm:cxn modelId="{01CF777F-547E-4676-89F5-71C0652D846C}" type="presOf" srcId="{476192BD-FF7B-45E6-8E33-D5BA3B0871C3}" destId="{BBCA86C1-465F-4090-955A-FCB14C5AC7B9}" srcOrd="0" destOrd="0" presId="urn:microsoft.com/office/officeart/2005/8/layout/process1"/>
    <dgm:cxn modelId="{501B09A5-E53A-413D-9A4D-83ECC68F2BD0}" srcId="{332F0DA9-21CB-4555-AB9D-F7C691C6A7A2}" destId="{70228547-E3AB-4311-9F8A-0340971B1AE4}" srcOrd="4" destOrd="0" parTransId="{EAFC98BB-4471-419D-BB42-3C0C28C244ED}" sibTransId="{1E6D1BC7-00AA-4A8A-B3FC-AE4B46C211D6}"/>
    <dgm:cxn modelId="{CF58E2D5-033F-45AA-BCA1-8B075ED32AAD}" type="presOf" srcId="{8C383D55-2933-47F9-89FA-E3424E027A84}" destId="{CB9EBD5F-A0D0-4890-80A7-CE2D9FF84F59}" srcOrd="1" destOrd="0" presId="urn:microsoft.com/office/officeart/2005/8/layout/process1"/>
    <dgm:cxn modelId="{25D3F3D6-FDB6-4E12-85F5-98A007157E2A}" type="presOf" srcId="{8C383D55-2933-47F9-89FA-E3424E027A84}" destId="{85528060-C52D-48D8-992B-D2BB543C864D}" srcOrd="0" destOrd="0" presId="urn:microsoft.com/office/officeart/2005/8/layout/process1"/>
    <dgm:cxn modelId="{1714B4D8-4980-4AFE-BB3E-7EB56CCC654F}" type="presOf" srcId="{9367FFA2-6675-424A-8941-5F1CED05CC4F}" destId="{A40F2238-48A9-4B62-8650-6FEC20825049}" srcOrd="0" destOrd="0" presId="urn:microsoft.com/office/officeart/2005/8/layout/process1"/>
    <dgm:cxn modelId="{8A211A2C-E1D7-40CB-9EA2-FF9D56CCE484}" type="presParOf" srcId="{82E88C6A-3C45-485F-B78D-3BC86C8BE8D0}" destId="{A05355DA-DDFE-423F-B6AC-2CD3129DA53B}" srcOrd="0" destOrd="0" presId="urn:microsoft.com/office/officeart/2005/8/layout/process1"/>
    <dgm:cxn modelId="{CECD2638-6394-4397-9CDF-9EAE602FFBED}" type="presParOf" srcId="{82E88C6A-3C45-485F-B78D-3BC86C8BE8D0}" destId="{7F474A88-1760-4C38-8773-5645F4A0679B}" srcOrd="1" destOrd="0" presId="urn:microsoft.com/office/officeart/2005/8/layout/process1"/>
    <dgm:cxn modelId="{39A5DC3F-3865-4B20-9E06-A9E801D49466}" type="presParOf" srcId="{7F474A88-1760-4C38-8773-5645F4A0679B}" destId="{648F81E7-9341-4D07-B2B1-1B7D63B1D125}" srcOrd="0" destOrd="0" presId="urn:microsoft.com/office/officeart/2005/8/layout/process1"/>
    <dgm:cxn modelId="{D66BC0AC-5F81-45F0-B250-858F35459C35}" type="presParOf" srcId="{82E88C6A-3C45-485F-B78D-3BC86C8BE8D0}" destId="{A40F2238-48A9-4B62-8650-6FEC20825049}" srcOrd="2" destOrd="0" presId="urn:microsoft.com/office/officeart/2005/8/layout/process1"/>
    <dgm:cxn modelId="{D4279C37-B53F-4355-9363-6772A5177CBD}" type="presParOf" srcId="{82E88C6A-3C45-485F-B78D-3BC86C8BE8D0}" destId="{85528060-C52D-48D8-992B-D2BB543C864D}" srcOrd="3" destOrd="0" presId="urn:microsoft.com/office/officeart/2005/8/layout/process1"/>
    <dgm:cxn modelId="{3DE02E7B-D118-4FFD-ACF4-FE00A79831C4}" type="presParOf" srcId="{85528060-C52D-48D8-992B-D2BB543C864D}" destId="{CB9EBD5F-A0D0-4890-80A7-CE2D9FF84F59}" srcOrd="0" destOrd="0" presId="urn:microsoft.com/office/officeart/2005/8/layout/process1"/>
    <dgm:cxn modelId="{FDA5273B-56A0-49CB-B54D-34B9DECC5804}" type="presParOf" srcId="{82E88C6A-3C45-485F-B78D-3BC86C8BE8D0}" destId="{0FE2C90F-E808-476F-97FC-6EE43C51D962}" srcOrd="4" destOrd="0" presId="urn:microsoft.com/office/officeart/2005/8/layout/process1"/>
    <dgm:cxn modelId="{CD7C5391-1F6C-44ED-8B33-0CFA301CAED3}" type="presParOf" srcId="{82E88C6A-3C45-485F-B78D-3BC86C8BE8D0}" destId="{BBCA86C1-465F-4090-955A-FCB14C5AC7B9}" srcOrd="5" destOrd="0" presId="urn:microsoft.com/office/officeart/2005/8/layout/process1"/>
    <dgm:cxn modelId="{C26D458B-C9BD-46E4-A06E-68B8E5706BD0}" type="presParOf" srcId="{BBCA86C1-465F-4090-955A-FCB14C5AC7B9}" destId="{D86A39B8-4C84-428A-8F97-2208F209D816}" srcOrd="0" destOrd="0" presId="urn:microsoft.com/office/officeart/2005/8/layout/process1"/>
    <dgm:cxn modelId="{C120BFEA-A8A7-483B-BDB6-319063D6F7A0}" type="presParOf" srcId="{82E88C6A-3C45-485F-B78D-3BC86C8BE8D0}" destId="{CDEBFCDB-B43E-432D-AC97-20F35567ACC9}" srcOrd="6" destOrd="0" presId="urn:microsoft.com/office/officeart/2005/8/layout/process1"/>
    <dgm:cxn modelId="{D5A6DC77-586C-41E9-8F41-0620EF6064F6}" type="presParOf" srcId="{82E88C6A-3C45-485F-B78D-3BC86C8BE8D0}" destId="{3FC272CC-D7AF-4445-B442-5248A4493A7D}" srcOrd="7" destOrd="0" presId="urn:microsoft.com/office/officeart/2005/8/layout/process1"/>
    <dgm:cxn modelId="{1C59A36B-86F6-4A06-8E2F-28D298522ADA}" type="presParOf" srcId="{3FC272CC-D7AF-4445-B442-5248A4493A7D}" destId="{3FBE2C8E-244D-4B49-92A8-22CCC964AB57}" srcOrd="0" destOrd="0" presId="urn:microsoft.com/office/officeart/2005/8/layout/process1"/>
    <dgm:cxn modelId="{F6F2E041-526C-4D0B-B282-A731430D9308}" type="presParOf" srcId="{82E88C6A-3C45-485F-B78D-3BC86C8BE8D0}" destId="{E9C5DAFC-9AE3-4214-B857-88D076D865A1}"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AF552A-C4EC-4DDE-8CA9-FF6E5C79F95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ABA16CC-D511-4E04-B796-7B6460A89A76}">
      <dgm:prSet phldrT="[Text]"/>
      <dgm:spPr/>
      <dgm:t>
        <a:bodyPr/>
        <a:lstStyle/>
        <a:p>
          <a:r>
            <a:rPr lang="en-US" dirty="0"/>
            <a:t>Survey</a:t>
          </a:r>
        </a:p>
      </dgm:t>
    </dgm:pt>
    <dgm:pt modelId="{388C6069-9617-4885-B482-C751AA58E1F6}" type="parTrans" cxnId="{9C3BADBC-0D6D-4444-99F7-456F2A8E386E}">
      <dgm:prSet/>
      <dgm:spPr/>
      <dgm:t>
        <a:bodyPr/>
        <a:lstStyle/>
        <a:p>
          <a:endParaRPr lang="en-US"/>
        </a:p>
      </dgm:t>
    </dgm:pt>
    <dgm:pt modelId="{D6A30DB4-BA79-4963-8B91-3F8481F5AED8}" type="sibTrans" cxnId="{9C3BADBC-0D6D-4444-99F7-456F2A8E386E}">
      <dgm:prSet/>
      <dgm:spPr/>
      <dgm:t>
        <a:bodyPr/>
        <a:lstStyle/>
        <a:p>
          <a:endParaRPr lang="en-US"/>
        </a:p>
      </dgm:t>
    </dgm:pt>
    <dgm:pt modelId="{6FB6051F-543D-43CC-82E8-4B9087FD0646}">
      <dgm:prSet phldrT="[Text]"/>
      <dgm:spPr/>
      <dgm:t>
        <a:bodyPr/>
        <a:lstStyle/>
        <a:p>
          <a:r>
            <a:rPr lang="en-US" dirty="0"/>
            <a:t>Field Survey &amp; Mapping</a:t>
          </a:r>
        </a:p>
      </dgm:t>
    </dgm:pt>
    <dgm:pt modelId="{E25E8617-C46F-40FB-9192-BE1F96E9E69F}" type="parTrans" cxnId="{F9E26945-0243-412D-A8D1-33D517E9004C}">
      <dgm:prSet/>
      <dgm:spPr/>
      <dgm:t>
        <a:bodyPr/>
        <a:lstStyle/>
        <a:p>
          <a:endParaRPr lang="en-US"/>
        </a:p>
      </dgm:t>
    </dgm:pt>
    <dgm:pt modelId="{345AFAA2-AB12-425A-A97A-5DB56AB8A8B3}" type="sibTrans" cxnId="{F9E26945-0243-412D-A8D1-33D517E9004C}">
      <dgm:prSet/>
      <dgm:spPr/>
      <dgm:t>
        <a:bodyPr/>
        <a:lstStyle/>
        <a:p>
          <a:endParaRPr lang="en-US"/>
        </a:p>
      </dgm:t>
    </dgm:pt>
    <dgm:pt modelId="{30B351EE-D89C-4CE8-879A-1881761BD099}">
      <dgm:prSet phldrT="[Text]"/>
      <dgm:spPr/>
      <dgm:t>
        <a:bodyPr/>
        <a:lstStyle/>
        <a:p>
          <a:r>
            <a:rPr lang="en-US" dirty="0"/>
            <a:t>Right of Way Mapping</a:t>
          </a:r>
        </a:p>
      </dgm:t>
    </dgm:pt>
    <dgm:pt modelId="{2FC243D7-F79D-4974-AB00-1688DE5A4608}" type="parTrans" cxnId="{A86BFE51-A963-47F8-B02E-EF634C429C73}">
      <dgm:prSet/>
      <dgm:spPr/>
      <dgm:t>
        <a:bodyPr/>
        <a:lstStyle/>
        <a:p>
          <a:endParaRPr lang="en-US"/>
        </a:p>
      </dgm:t>
    </dgm:pt>
    <dgm:pt modelId="{B0C617A8-BC2D-4280-9AE0-5011CC8CBB4B}" type="sibTrans" cxnId="{A86BFE51-A963-47F8-B02E-EF634C429C73}">
      <dgm:prSet/>
      <dgm:spPr/>
      <dgm:t>
        <a:bodyPr/>
        <a:lstStyle/>
        <a:p>
          <a:endParaRPr lang="en-US"/>
        </a:p>
      </dgm:t>
    </dgm:pt>
    <dgm:pt modelId="{214B6886-8038-46D6-AAF2-C477470607D9}">
      <dgm:prSet phldrT="[Text]"/>
      <dgm:spPr/>
      <dgm:t>
        <a:bodyPr/>
        <a:lstStyle/>
        <a:p>
          <a:r>
            <a:rPr lang="en-US" dirty="0"/>
            <a:t>Environmental</a:t>
          </a:r>
        </a:p>
      </dgm:t>
    </dgm:pt>
    <dgm:pt modelId="{3B2F66BC-FAF0-480A-88F9-80523ABC1C79}" type="parTrans" cxnId="{8BBAB1D7-D454-4DFD-8159-82BCC1186795}">
      <dgm:prSet/>
      <dgm:spPr/>
      <dgm:t>
        <a:bodyPr/>
        <a:lstStyle/>
        <a:p>
          <a:endParaRPr lang="en-US"/>
        </a:p>
      </dgm:t>
    </dgm:pt>
    <dgm:pt modelId="{5B5F651C-CFBB-4DF0-A7CC-24F3E1B024F3}" type="sibTrans" cxnId="{8BBAB1D7-D454-4DFD-8159-82BCC1186795}">
      <dgm:prSet/>
      <dgm:spPr/>
      <dgm:t>
        <a:bodyPr/>
        <a:lstStyle/>
        <a:p>
          <a:endParaRPr lang="en-US"/>
        </a:p>
      </dgm:t>
    </dgm:pt>
    <dgm:pt modelId="{6B281675-2A72-4FB8-BA5D-D02E57557710}">
      <dgm:prSet phldrT="[Text]"/>
      <dgm:spPr/>
      <dgm:t>
        <a:bodyPr/>
        <a:lstStyle/>
        <a:p>
          <a:r>
            <a:rPr lang="en-US" dirty="0"/>
            <a:t>Initial Scoping</a:t>
          </a:r>
        </a:p>
      </dgm:t>
    </dgm:pt>
    <dgm:pt modelId="{20FA4773-6151-4D80-BDE7-5463429D48C2}" type="parTrans" cxnId="{2C807885-FFE3-4C62-80D0-E7F1FB407EE1}">
      <dgm:prSet/>
      <dgm:spPr/>
      <dgm:t>
        <a:bodyPr/>
        <a:lstStyle/>
        <a:p>
          <a:endParaRPr lang="en-US"/>
        </a:p>
      </dgm:t>
    </dgm:pt>
    <dgm:pt modelId="{4C05863C-8052-411E-9A03-62BF8C7B8F8F}" type="sibTrans" cxnId="{2C807885-FFE3-4C62-80D0-E7F1FB407EE1}">
      <dgm:prSet/>
      <dgm:spPr/>
      <dgm:t>
        <a:bodyPr/>
        <a:lstStyle/>
        <a:p>
          <a:endParaRPr lang="en-US"/>
        </a:p>
      </dgm:t>
    </dgm:pt>
    <dgm:pt modelId="{BD472672-3CFB-4751-98C9-BEB0C1C9C7DA}">
      <dgm:prSet phldrT="[Text]"/>
      <dgm:spPr/>
      <dgm:t>
        <a:bodyPr/>
        <a:lstStyle/>
        <a:p>
          <a:r>
            <a:rPr lang="en-US" dirty="0"/>
            <a:t>CEQA</a:t>
          </a:r>
        </a:p>
      </dgm:t>
    </dgm:pt>
    <dgm:pt modelId="{2CB9873D-5958-4A00-9717-5A3843917A3E}" type="parTrans" cxnId="{ACD9AB25-7B84-4619-8610-DE8383671328}">
      <dgm:prSet/>
      <dgm:spPr/>
      <dgm:t>
        <a:bodyPr/>
        <a:lstStyle/>
        <a:p>
          <a:endParaRPr lang="en-US"/>
        </a:p>
      </dgm:t>
    </dgm:pt>
    <dgm:pt modelId="{A3E4D0D1-7BBF-4B73-858C-2510F21BCCFF}" type="sibTrans" cxnId="{ACD9AB25-7B84-4619-8610-DE8383671328}">
      <dgm:prSet/>
      <dgm:spPr/>
      <dgm:t>
        <a:bodyPr/>
        <a:lstStyle/>
        <a:p>
          <a:endParaRPr lang="en-US"/>
        </a:p>
      </dgm:t>
    </dgm:pt>
    <dgm:pt modelId="{C214986F-D19F-4964-8A6D-A729199D402A}">
      <dgm:prSet phldrT="[Text]"/>
      <dgm:spPr/>
      <dgm:t>
        <a:bodyPr/>
        <a:lstStyle/>
        <a:p>
          <a:r>
            <a:rPr lang="en-US" dirty="0"/>
            <a:t>Geotechnical</a:t>
          </a:r>
        </a:p>
      </dgm:t>
    </dgm:pt>
    <dgm:pt modelId="{F8F4B2FC-8E8A-46F1-9E06-20FECD048D74}" type="parTrans" cxnId="{E0805D72-6CBF-4E30-A82A-0F49D4159BFF}">
      <dgm:prSet/>
      <dgm:spPr/>
      <dgm:t>
        <a:bodyPr/>
        <a:lstStyle/>
        <a:p>
          <a:endParaRPr lang="en-US"/>
        </a:p>
      </dgm:t>
    </dgm:pt>
    <dgm:pt modelId="{E73ADA10-2595-489E-94FB-A44CDAECD434}" type="sibTrans" cxnId="{E0805D72-6CBF-4E30-A82A-0F49D4159BFF}">
      <dgm:prSet/>
      <dgm:spPr/>
      <dgm:t>
        <a:bodyPr/>
        <a:lstStyle/>
        <a:p>
          <a:endParaRPr lang="en-US"/>
        </a:p>
      </dgm:t>
    </dgm:pt>
    <dgm:pt modelId="{4CDF0662-DAD2-4DF3-A6CE-E0F4DED85AE2}">
      <dgm:prSet phldrT="[Text]"/>
      <dgm:spPr/>
      <dgm:t>
        <a:bodyPr/>
        <a:lstStyle/>
        <a:p>
          <a:r>
            <a:rPr lang="en-US" dirty="0"/>
            <a:t>Laboratory Testing</a:t>
          </a:r>
        </a:p>
      </dgm:t>
    </dgm:pt>
    <dgm:pt modelId="{A6124E47-75E1-4B5B-830B-B002E71F99CB}" type="parTrans" cxnId="{8C80DC2A-C5F3-4D1A-87D8-DD53C16609D0}">
      <dgm:prSet/>
      <dgm:spPr/>
      <dgm:t>
        <a:bodyPr/>
        <a:lstStyle/>
        <a:p>
          <a:endParaRPr lang="en-US"/>
        </a:p>
      </dgm:t>
    </dgm:pt>
    <dgm:pt modelId="{23C997AD-26CF-4E63-B566-FF43BD54EAF0}" type="sibTrans" cxnId="{8C80DC2A-C5F3-4D1A-87D8-DD53C16609D0}">
      <dgm:prSet/>
      <dgm:spPr/>
      <dgm:t>
        <a:bodyPr/>
        <a:lstStyle/>
        <a:p>
          <a:endParaRPr lang="en-US"/>
        </a:p>
      </dgm:t>
    </dgm:pt>
    <dgm:pt modelId="{CB5EAAA7-CB91-4506-A30A-EA43DA2A437D}">
      <dgm:prSet phldrT="[Text]"/>
      <dgm:spPr/>
      <dgm:t>
        <a:bodyPr/>
        <a:lstStyle/>
        <a:p>
          <a:r>
            <a:rPr lang="en-US" dirty="0"/>
            <a:t>Draft Report</a:t>
          </a:r>
        </a:p>
      </dgm:t>
    </dgm:pt>
    <dgm:pt modelId="{5AD229A4-AD14-43CA-B616-A0B7FECEF7DA}" type="parTrans" cxnId="{56BD73F8-6293-4357-A28D-746B5EE51466}">
      <dgm:prSet/>
      <dgm:spPr/>
      <dgm:t>
        <a:bodyPr/>
        <a:lstStyle/>
        <a:p>
          <a:endParaRPr lang="en-US"/>
        </a:p>
      </dgm:t>
    </dgm:pt>
    <dgm:pt modelId="{1AF65F73-DE2A-423D-A2B9-8C1EE904F3EE}" type="sibTrans" cxnId="{56BD73F8-6293-4357-A28D-746B5EE51466}">
      <dgm:prSet/>
      <dgm:spPr/>
      <dgm:t>
        <a:bodyPr/>
        <a:lstStyle/>
        <a:p>
          <a:endParaRPr lang="en-US"/>
        </a:p>
      </dgm:t>
    </dgm:pt>
    <dgm:pt modelId="{5BCBBC2F-E74A-4BBD-AFE8-8C4C9C1AF3E6}">
      <dgm:prSet phldrT="[Text]"/>
      <dgm:spPr/>
      <dgm:t>
        <a:bodyPr/>
        <a:lstStyle/>
        <a:p>
          <a:r>
            <a:rPr lang="en-US" dirty="0"/>
            <a:t>NEPA</a:t>
          </a:r>
        </a:p>
      </dgm:t>
    </dgm:pt>
    <dgm:pt modelId="{2C75DDE7-411E-48DB-81EA-8EC3F66302FC}" type="parTrans" cxnId="{7139F500-7418-46FE-807B-5CF8BA872D75}">
      <dgm:prSet/>
      <dgm:spPr/>
      <dgm:t>
        <a:bodyPr/>
        <a:lstStyle/>
        <a:p>
          <a:endParaRPr lang="en-US"/>
        </a:p>
      </dgm:t>
    </dgm:pt>
    <dgm:pt modelId="{DA0B4C49-69E6-41A9-8EB5-9CA3D0F12987}" type="sibTrans" cxnId="{7139F500-7418-46FE-807B-5CF8BA872D75}">
      <dgm:prSet/>
      <dgm:spPr/>
      <dgm:t>
        <a:bodyPr/>
        <a:lstStyle/>
        <a:p>
          <a:endParaRPr lang="en-US"/>
        </a:p>
      </dgm:t>
    </dgm:pt>
    <dgm:pt modelId="{652CCB01-9666-4FE9-A1A0-98A460B08A30}">
      <dgm:prSet phldrT="[Text]"/>
      <dgm:spPr/>
      <dgm:t>
        <a:bodyPr/>
        <a:lstStyle/>
        <a:p>
          <a:r>
            <a:rPr lang="en-US" dirty="0"/>
            <a:t>Coring &amp; Sampling</a:t>
          </a:r>
        </a:p>
      </dgm:t>
    </dgm:pt>
    <dgm:pt modelId="{43C329C3-3C8A-44BF-A997-143598475C1C}" type="parTrans" cxnId="{EADF1D6F-D3B5-485E-8210-DCB98991E826}">
      <dgm:prSet/>
      <dgm:spPr/>
      <dgm:t>
        <a:bodyPr/>
        <a:lstStyle/>
        <a:p>
          <a:endParaRPr lang="en-US"/>
        </a:p>
      </dgm:t>
    </dgm:pt>
    <dgm:pt modelId="{05097AC1-5687-4976-A5BC-F698A3C9A69D}" type="sibTrans" cxnId="{EADF1D6F-D3B5-485E-8210-DCB98991E826}">
      <dgm:prSet/>
      <dgm:spPr/>
      <dgm:t>
        <a:bodyPr/>
        <a:lstStyle/>
        <a:p>
          <a:endParaRPr lang="en-US"/>
        </a:p>
      </dgm:t>
    </dgm:pt>
    <dgm:pt modelId="{3AA00361-DA2F-4CAC-8623-75274E21004B}">
      <dgm:prSet phldrT="[Text]"/>
      <dgm:spPr/>
      <dgm:t>
        <a:bodyPr/>
        <a:lstStyle/>
        <a:p>
          <a:r>
            <a:rPr lang="en-US" dirty="0"/>
            <a:t>Utility Coordination</a:t>
          </a:r>
        </a:p>
      </dgm:t>
    </dgm:pt>
    <dgm:pt modelId="{D8B98B16-D36F-4FBC-A7AA-82BD2946534C}" type="parTrans" cxnId="{6C15645A-8E06-4F97-A7BE-3265E8BA5DD2}">
      <dgm:prSet/>
      <dgm:spPr/>
      <dgm:t>
        <a:bodyPr/>
        <a:lstStyle/>
        <a:p>
          <a:endParaRPr lang="en-US"/>
        </a:p>
      </dgm:t>
    </dgm:pt>
    <dgm:pt modelId="{56E97843-57DE-4FE7-847F-97E019483EC8}" type="sibTrans" cxnId="{6C15645A-8E06-4F97-A7BE-3265E8BA5DD2}">
      <dgm:prSet/>
      <dgm:spPr/>
      <dgm:t>
        <a:bodyPr/>
        <a:lstStyle/>
        <a:p>
          <a:endParaRPr lang="en-US"/>
        </a:p>
      </dgm:t>
    </dgm:pt>
    <dgm:pt modelId="{E3BABEE8-1BAC-4FA7-AAE9-4BE386BF1631}">
      <dgm:prSet phldrT="[Text]"/>
      <dgm:spPr/>
      <dgm:t>
        <a:bodyPr/>
        <a:lstStyle/>
        <a:p>
          <a:r>
            <a:rPr lang="en-US" dirty="0"/>
            <a:t>“A” Letters</a:t>
          </a:r>
        </a:p>
      </dgm:t>
    </dgm:pt>
    <dgm:pt modelId="{F1B0A99E-47CC-42F6-BC3E-B7C233C73A7E}" type="parTrans" cxnId="{BEF3286D-64FB-4759-A543-CECF6AF19494}">
      <dgm:prSet/>
      <dgm:spPr/>
      <dgm:t>
        <a:bodyPr/>
        <a:lstStyle/>
        <a:p>
          <a:endParaRPr lang="en-US"/>
        </a:p>
      </dgm:t>
    </dgm:pt>
    <dgm:pt modelId="{8CD2846D-2B0C-4638-A478-8829822ACC2C}" type="sibTrans" cxnId="{BEF3286D-64FB-4759-A543-CECF6AF19494}">
      <dgm:prSet/>
      <dgm:spPr/>
      <dgm:t>
        <a:bodyPr/>
        <a:lstStyle/>
        <a:p>
          <a:endParaRPr lang="en-US"/>
        </a:p>
      </dgm:t>
    </dgm:pt>
    <dgm:pt modelId="{C8DE0E61-9356-4C0F-BB3A-34DBFD3154DB}">
      <dgm:prSet phldrT="[Text]"/>
      <dgm:spPr/>
      <dgm:t>
        <a:bodyPr/>
        <a:lstStyle/>
        <a:p>
          <a:r>
            <a:rPr lang="en-US" dirty="0"/>
            <a:t>“B” Letters</a:t>
          </a:r>
        </a:p>
      </dgm:t>
    </dgm:pt>
    <dgm:pt modelId="{6BC6EA60-9043-44AD-ACDC-3FF99255B2F1}" type="parTrans" cxnId="{B8476090-C07C-4D43-A09C-B4A846E458AD}">
      <dgm:prSet/>
      <dgm:spPr/>
      <dgm:t>
        <a:bodyPr/>
        <a:lstStyle/>
        <a:p>
          <a:endParaRPr lang="en-US"/>
        </a:p>
      </dgm:t>
    </dgm:pt>
    <dgm:pt modelId="{BD1145B6-57D7-4380-B861-9EF38098BE70}" type="sibTrans" cxnId="{B8476090-C07C-4D43-A09C-B4A846E458AD}">
      <dgm:prSet/>
      <dgm:spPr/>
      <dgm:t>
        <a:bodyPr/>
        <a:lstStyle/>
        <a:p>
          <a:endParaRPr lang="en-US"/>
        </a:p>
      </dgm:t>
    </dgm:pt>
    <dgm:pt modelId="{28F81880-8D41-4D63-9234-3CFF05C41EE0}">
      <dgm:prSet phldrT="[Text]"/>
      <dgm:spPr/>
      <dgm:t>
        <a:bodyPr/>
        <a:lstStyle/>
        <a:p>
          <a:r>
            <a:rPr lang="en-US" dirty="0"/>
            <a:t>Preliminary Design</a:t>
          </a:r>
        </a:p>
      </dgm:t>
    </dgm:pt>
    <dgm:pt modelId="{E4DBA6FC-2A39-4844-B0F2-3769CB16CB89}" type="parTrans" cxnId="{740959D9-48D6-4374-8C88-69A70EE6C7FE}">
      <dgm:prSet/>
      <dgm:spPr/>
      <dgm:t>
        <a:bodyPr/>
        <a:lstStyle/>
        <a:p>
          <a:endParaRPr lang="en-US"/>
        </a:p>
      </dgm:t>
    </dgm:pt>
    <dgm:pt modelId="{FAF2FE02-0624-4E3E-A772-D47A3703EED5}" type="sibTrans" cxnId="{740959D9-48D6-4374-8C88-69A70EE6C7FE}">
      <dgm:prSet/>
      <dgm:spPr/>
      <dgm:t>
        <a:bodyPr/>
        <a:lstStyle/>
        <a:p>
          <a:endParaRPr lang="en-US"/>
        </a:p>
      </dgm:t>
    </dgm:pt>
    <dgm:pt modelId="{F04C97DE-7D52-4A33-BA40-66F6F83A61B2}">
      <dgm:prSet phldrT="[Text]"/>
      <dgm:spPr/>
      <dgm:t>
        <a:bodyPr/>
        <a:lstStyle/>
        <a:p>
          <a:r>
            <a:rPr lang="en-US" dirty="0"/>
            <a:t>Drainage Analysis</a:t>
          </a:r>
        </a:p>
      </dgm:t>
    </dgm:pt>
    <dgm:pt modelId="{12ACB491-2089-412B-8BA2-E662F8B0CC2B}" type="parTrans" cxnId="{55CC55B0-029C-4FF7-839A-216E2C7E6111}">
      <dgm:prSet/>
      <dgm:spPr/>
      <dgm:t>
        <a:bodyPr/>
        <a:lstStyle/>
        <a:p>
          <a:endParaRPr lang="en-US"/>
        </a:p>
      </dgm:t>
    </dgm:pt>
    <dgm:pt modelId="{F7D080CF-0787-4121-B3AD-465B3E8D7D8E}" type="sibTrans" cxnId="{55CC55B0-029C-4FF7-839A-216E2C7E6111}">
      <dgm:prSet/>
      <dgm:spPr/>
      <dgm:t>
        <a:bodyPr/>
        <a:lstStyle/>
        <a:p>
          <a:endParaRPr lang="en-US"/>
        </a:p>
      </dgm:t>
    </dgm:pt>
    <dgm:pt modelId="{8CC6C00E-7CD0-4C09-BAD0-C48F00131446}">
      <dgm:prSet phldrT="[Text]"/>
      <dgm:spPr/>
      <dgm:t>
        <a:bodyPr/>
        <a:lstStyle/>
        <a:p>
          <a:r>
            <a:rPr lang="en-US" dirty="0"/>
            <a:t>35% PS&amp;E</a:t>
          </a:r>
        </a:p>
      </dgm:t>
    </dgm:pt>
    <dgm:pt modelId="{A730FB3B-EF80-46E9-A7A6-DB5E11334071}" type="parTrans" cxnId="{C71C5A56-DFAA-4F9C-82DF-6422D18F8C27}">
      <dgm:prSet/>
      <dgm:spPr/>
      <dgm:t>
        <a:bodyPr/>
        <a:lstStyle/>
        <a:p>
          <a:endParaRPr lang="en-US"/>
        </a:p>
      </dgm:t>
    </dgm:pt>
    <dgm:pt modelId="{519A6846-B581-4B87-9392-326121B7DC41}" type="sibTrans" cxnId="{C71C5A56-DFAA-4F9C-82DF-6422D18F8C27}">
      <dgm:prSet/>
      <dgm:spPr/>
      <dgm:t>
        <a:bodyPr/>
        <a:lstStyle/>
        <a:p>
          <a:endParaRPr lang="en-US"/>
        </a:p>
      </dgm:t>
    </dgm:pt>
    <dgm:pt modelId="{51A797F6-725D-4CF5-ACE9-7DB67DA6B781}">
      <dgm:prSet phldrT="[Text]"/>
      <dgm:spPr/>
      <dgm:t>
        <a:bodyPr/>
        <a:lstStyle/>
        <a:p>
          <a:r>
            <a:rPr lang="en-US" dirty="0"/>
            <a:t>Preliminary Right of Way</a:t>
          </a:r>
        </a:p>
      </dgm:t>
    </dgm:pt>
    <dgm:pt modelId="{E933E757-FDFF-447C-801E-6D683A991797}" type="parTrans" cxnId="{1814E363-FFAE-4683-BE4E-6CFC98663945}">
      <dgm:prSet/>
      <dgm:spPr/>
      <dgm:t>
        <a:bodyPr/>
        <a:lstStyle/>
        <a:p>
          <a:endParaRPr lang="en-US"/>
        </a:p>
      </dgm:t>
    </dgm:pt>
    <dgm:pt modelId="{6621041B-1C3D-45A3-9F9F-0EC99CB399A7}" type="sibTrans" cxnId="{1814E363-FFAE-4683-BE4E-6CFC98663945}">
      <dgm:prSet/>
      <dgm:spPr/>
      <dgm:t>
        <a:bodyPr/>
        <a:lstStyle/>
        <a:p>
          <a:endParaRPr lang="en-US"/>
        </a:p>
      </dgm:t>
    </dgm:pt>
    <dgm:pt modelId="{B213A0D1-4B93-499D-94B0-6647C6C098EA}">
      <dgm:prSet phldrT="[Text]"/>
      <dgm:spPr/>
      <dgm:t>
        <a:bodyPr/>
        <a:lstStyle/>
        <a:p>
          <a:r>
            <a:rPr lang="en-US" dirty="0"/>
            <a:t>Roadway Design</a:t>
          </a:r>
        </a:p>
      </dgm:t>
    </dgm:pt>
    <dgm:pt modelId="{4FF49914-9C6A-4FB3-A7CB-0BFFF7F16EA0}" type="parTrans" cxnId="{1B7A1585-0F18-4C4C-A2D5-5618AE5D45F2}">
      <dgm:prSet/>
      <dgm:spPr/>
      <dgm:t>
        <a:bodyPr/>
        <a:lstStyle/>
        <a:p>
          <a:endParaRPr lang="en-US"/>
        </a:p>
      </dgm:t>
    </dgm:pt>
    <dgm:pt modelId="{8E9BC8E3-C3E9-4E42-810E-6D82FE611B40}" type="sibTrans" cxnId="{1B7A1585-0F18-4C4C-A2D5-5618AE5D45F2}">
      <dgm:prSet/>
      <dgm:spPr/>
      <dgm:t>
        <a:bodyPr/>
        <a:lstStyle/>
        <a:p>
          <a:endParaRPr lang="en-US"/>
        </a:p>
      </dgm:t>
    </dgm:pt>
    <dgm:pt modelId="{67B7C099-8EE3-45B5-B973-EB1826E7DA3F}">
      <dgm:prSet phldrT="[Text]"/>
      <dgm:spPr/>
      <dgm:t>
        <a:bodyPr/>
        <a:lstStyle/>
        <a:p>
          <a:r>
            <a:rPr lang="en-US" dirty="0"/>
            <a:t>ROW Assessment</a:t>
          </a:r>
        </a:p>
      </dgm:t>
    </dgm:pt>
    <dgm:pt modelId="{5B6727F6-D640-440A-8787-7BDFD5328C4A}" type="parTrans" cxnId="{3E551B65-77E1-4D72-8E43-9F33C0418A23}">
      <dgm:prSet/>
      <dgm:spPr/>
      <dgm:t>
        <a:bodyPr/>
        <a:lstStyle/>
        <a:p>
          <a:endParaRPr lang="en-US"/>
        </a:p>
      </dgm:t>
    </dgm:pt>
    <dgm:pt modelId="{D7824A81-ABBC-429B-A848-B12867735A98}" type="sibTrans" cxnId="{3E551B65-77E1-4D72-8E43-9F33C0418A23}">
      <dgm:prSet/>
      <dgm:spPr/>
      <dgm:t>
        <a:bodyPr/>
        <a:lstStyle/>
        <a:p>
          <a:endParaRPr lang="en-US"/>
        </a:p>
      </dgm:t>
    </dgm:pt>
    <dgm:pt modelId="{83974CF9-B2A2-4D32-96A3-89FF0D07AE70}">
      <dgm:prSet phldrT="[Text]"/>
      <dgm:spPr/>
      <dgm:t>
        <a:bodyPr/>
        <a:lstStyle/>
        <a:p>
          <a:r>
            <a:rPr lang="en-US" dirty="0"/>
            <a:t>Title Reports</a:t>
          </a:r>
        </a:p>
      </dgm:t>
    </dgm:pt>
    <dgm:pt modelId="{ED41409A-A6A8-4DD3-AF9A-56BFB8EBA346}" type="parTrans" cxnId="{2D7A23E5-332B-48CC-854F-CA41CB5E2EA1}">
      <dgm:prSet/>
      <dgm:spPr/>
      <dgm:t>
        <a:bodyPr/>
        <a:lstStyle/>
        <a:p>
          <a:endParaRPr lang="en-US"/>
        </a:p>
      </dgm:t>
    </dgm:pt>
    <dgm:pt modelId="{AC66E60F-0CED-4DFC-9B12-4B4B3D899492}" type="sibTrans" cxnId="{2D7A23E5-332B-48CC-854F-CA41CB5E2EA1}">
      <dgm:prSet/>
      <dgm:spPr/>
      <dgm:t>
        <a:bodyPr/>
        <a:lstStyle/>
        <a:p>
          <a:endParaRPr lang="en-US"/>
        </a:p>
      </dgm:t>
    </dgm:pt>
    <dgm:pt modelId="{AA5E61FE-565F-458C-883C-3860DFDF4B58}">
      <dgm:prSet phldrT="[Text]"/>
      <dgm:spPr/>
      <dgm:t>
        <a:bodyPr/>
        <a:lstStyle/>
        <a:p>
          <a:r>
            <a:rPr lang="en-US" dirty="0"/>
            <a:t>Owner Exhibits</a:t>
          </a:r>
        </a:p>
      </dgm:t>
    </dgm:pt>
    <dgm:pt modelId="{1F7B36A7-E8C9-43B5-B914-F47B6FFDBDF1}" type="parTrans" cxnId="{DC3D8D6B-FC95-4D48-95A6-BCB1365A8E79}">
      <dgm:prSet/>
      <dgm:spPr/>
      <dgm:t>
        <a:bodyPr/>
        <a:lstStyle/>
        <a:p>
          <a:endParaRPr lang="en-US"/>
        </a:p>
      </dgm:t>
    </dgm:pt>
    <dgm:pt modelId="{4D9B3392-CDE9-4BD7-A147-8F111F963A8D}" type="sibTrans" cxnId="{DC3D8D6B-FC95-4D48-95A6-BCB1365A8E79}">
      <dgm:prSet/>
      <dgm:spPr/>
      <dgm:t>
        <a:bodyPr/>
        <a:lstStyle/>
        <a:p>
          <a:endParaRPr lang="en-US"/>
        </a:p>
      </dgm:t>
    </dgm:pt>
    <dgm:pt modelId="{A579B892-8C78-41FB-A2D5-53D68ECC9028}">
      <dgm:prSet phldrT="[Text]"/>
      <dgm:spPr/>
      <dgm:t>
        <a:bodyPr/>
        <a:lstStyle/>
        <a:p>
          <a:r>
            <a:rPr lang="en-US" dirty="0"/>
            <a:t>Final Design</a:t>
          </a:r>
        </a:p>
      </dgm:t>
    </dgm:pt>
    <dgm:pt modelId="{6E9B58CF-B583-4326-A84F-51213A7D74B8}" type="parTrans" cxnId="{DE971973-59FE-461F-9F07-004880E5F63D}">
      <dgm:prSet/>
      <dgm:spPr/>
      <dgm:t>
        <a:bodyPr/>
        <a:lstStyle/>
        <a:p>
          <a:endParaRPr lang="en-US"/>
        </a:p>
      </dgm:t>
    </dgm:pt>
    <dgm:pt modelId="{AE5783A7-5B85-4B55-8F6F-D2AA05347470}" type="sibTrans" cxnId="{DE971973-59FE-461F-9F07-004880E5F63D}">
      <dgm:prSet/>
      <dgm:spPr/>
      <dgm:t>
        <a:bodyPr/>
        <a:lstStyle/>
        <a:p>
          <a:endParaRPr lang="en-US"/>
        </a:p>
      </dgm:t>
    </dgm:pt>
    <dgm:pt modelId="{7416BF8E-C93B-4E3B-8283-E328C6367A4D}">
      <dgm:prSet phldrT="[Text]"/>
      <dgm:spPr/>
      <dgm:t>
        <a:bodyPr/>
        <a:lstStyle/>
        <a:p>
          <a:r>
            <a:rPr lang="en-US" dirty="0"/>
            <a:t>Survey</a:t>
          </a:r>
        </a:p>
      </dgm:t>
    </dgm:pt>
    <dgm:pt modelId="{3CD53C5F-BD22-4337-A37E-5E3AC707EA6A}" type="parTrans" cxnId="{4557AF67-C507-443B-A818-8D4F5136EFBF}">
      <dgm:prSet/>
      <dgm:spPr/>
      <dgm:t>
        <a:bodyPr/>
        <a:lstStyle/>
        <a:p>
          <a:endParaRPr lang="en-US"/>
        </a:p>
      </dgm:t>
    </dgm:pt>
    <dgm:pt modelId="{4A45A5D4-739C-473A-9930-E3CAA9AB5D26}" type="sibTrans" cxnId="{4557AF67-C507-443B-A818-8D4F5136EFBF}">
      <dgm:prSet/>
      <dgm:spPr/>
      <dgm:t>
        <a:bodyPr/>
        <a:lstStyle/>
        <a:p>
          <a:endParaRPr lang="en-US"/>
        </a:p>
      </dgm:t>
    </dgm:pt>
    <dgm:pt modelId="{E534EBE8-C8C9-43D4-875C-8BDBDF16FEA3}">
      <dgm:prSet phldrT="[Text]"/>
      <dgm:spPr/>
      <dgm:t>
        <a:bodyPr/>
        <a:lstStyle/>
        <a:p>
          <a:r>
            <a:rPr lang="en-US" dirty="0"/>
            <a:t>Permitting</a:t>
          </a:r>
        </a:p>
      </dgm:t>
    </dgm:pt>
    <dgm:pt modelId="{7EBAB077-6064-4DB0-AD10-BB2F30050D63}" type="parTrans" cxnId="{038A707A-5EAE-4A0C-8E9B-158560670C58}">
      <dgm:prSet/>
      <dgm:spPr/>
      <dgm:t>
        <a:bodyPr/>
        <a:lstStyle/>
        <a:p>
          <a:endParaRPr lang="en-US"/>
        </a:p>
      </dgm:t>
    </dgm:pt>
    <dgm:pt modelId="{9F5FD8D9-8E87-4544-AA83-14902022DC98}" type="sibTrans" cxnId="{038A707A-5EAE-4A0C-8E9B-158560670C58}">
      <dgm:prSet/>
      <dgm:spPr/>
      <dgm:t>
        <a:bodyPr/>
        <a:lstStyle/>
        <a:p>
          <a:endParaRPr lang="en-US"/>
        </a:p>
      </dgm:t>
    </dgm:pt>
    <dgm:pt modelId="{92948736-2AD0-4AFE-AF33-2087E7584A5C}">
      <dgm:prSet phldrT="[Text]"/>
      <dgm:spPr/>
      <dgm:t>
        <a:bodyPr/>
        <a:lstStyle/>
        <a:p>
          <a:r>
            <a:rPr lang="en-US" dirty="0"/>
            <a:t>Geotechnical</a:t>
          </a:r>
        </a:p>
      </dgm:t>
    </dgm:pt>
    <dgm:pt modelId="{32DBE188-0D9C-42E7-BAA6-DAE0C6BC8C52}" type="parTrans" cxnId="{AAED8352-D7EC-4738-B4D4-456A2DEF9654}">
      <dgm:prSet/>
      <dgm:spPr/>
      <dgm:t>
        <a:bodyPr/>
        <a:lstStyle/>
        <a:p>
          <a:endParaRPr lang="en-US"/>
        </a:p>
      </dgm:t>
    </dgm:pt>
    <dgm:pt modelId="{8B52E977-EF34-4693-95D9-F5127C1A38F7}" type="sibTrans" cxnId="{AAED8352-D7EC-4738-B4D4-456A2DEF9654}">
      <dgm:prSet/>
      <dgm:spPr/>
      <dgm:t>
        <a:bodyPr/>
        <a:lstStyle/>
        <a:p>
          <a:endParaRPr lang="en-US"/>
        </a:p>
      </dgm:t>
    </dgm:pt>
    <dgm:pt modelId="{F4D0AD4F-84F1-421F-B945-22B848DF4D18}">
      <dgm:prSet phldrT="[Text]"/>
      <dgm:spPr/>
      <dgm:t>
        <a:bodyPr/>
        <a:lstStyle/>
        <a:p>
          <a:r>
            <a:rPr lang="en-US" dirty="0"/>
            <a:t>Utility Relocation Plan</a:t>
          </a:r>
        </a:p>
      </dgm:t>
    </dgm:pt>
    <dgm:pt modelId="{88179B9B-D269-4BE7-B112-B91D47967319}" type="parTrans" cxnId="{571677E3-10D2-4246-841C-E5ABDF14AF35}">
      <dgm:prSet/>
      <dgm:spPr/>
      <dgm:t>
        <a:bodyPr/>
        <a:lstStyle/>
        <a:p>
          <a:endParaRPr lang="en-US"/>
        </a:p>
      </dgm:t>
    </dgm:pt>
    <dgm:pt modelId="{39CB12DA-039D-4B35-A101-F22E2AD10B1C}" type="sibTrans" cxnId="{571677E3-10D2-4246-841C-E5ABDF14AF35}">
      <dgm:prSet/>
      <dgm:spPr/>
      <dgm:t>
        <a:bodyPr/>
        <a:lstStyle/>
        <a:p>
          <a:endParaRPr lang="en-US"/>
        </a:p>
      </dgm:t>
    </dgm:pt>
    <dgm:pt modelId="{68F12E3E-409E-4961-A5E4-A6E083DC12B8}">
      <dgm:prSet phldrT="[Text]"/>
      <dgm:spPr/>
      <dgm:t>
        <a:bodyPr/>
        <a:lstStyle/>
        <a:p>
          <a:r>
            <a:rPr lang="en-US" dirty="0"/>
            <a:t>65% PS&amp;E</a:t>
          </a:r>
        </a:p>
      </dgm:t>
    </dgm:pt>
    <dgm:pt modelId="{AF957A6D-5276-46CD-A85E-9A8468A46DDB}" type="parTrans" cxnId="{D246ECDD-2421-4D46-A4B6-354FCD059381}">
      <dgm:prSet/>
      <dgm:spPr/>
      <dgm:t>
        <a:bodyPr/>
        <a:lstStyle/>
        <a:p>
          <a:endParaRPr lang="en-US"/>
        </a:p>
      </dgm:t>
    </dgm:pt>
    <dgm:pt modelId="{C6F78AF5-1CC9-4E18-8389-EF21DBB0CEAD}" type="sibTrans" cxnId="{D246ECDD-2421-4D46-A4B6-354FCD059381}">
      <dgm:prSet/>
      <dgm:spPr/>
      <dgm:t>
        <a:bodyPr/>
        <a:lstStyle/>
        <a:p>
          <a:endParaRPr lang="en-US"/>
        </a:p>
      </dgm:t>
    </dgm:pt>
    <dgm:pt modelId="{76637F66-858F-4CDD-9566-7485525D483D}">
      <dgm:prSet phldrT="[Text]"/>
      <dgm:spPr/>
      <dgm:t>
        <a:bodyPr/>
        <a:lstStyle/>
        <a:p>
          <a:r>
            <a:rPr lang="en-US" dirty="0"/>
            <a:t>95%/100% PS&amp;E</a:t>
          </a:r>
        </a:p>
      </dgm:t>
    </dgm:pt>
    <dgm:pt modelId="{832F38EA-79BE-4423-9E9C-6B737FD8708E}" type="parTrans" cxnId="{6B5966C3-6695-4EF2-B6E5-0F95F537FF63}">
      <dgm:prSet/>
      <dgm:spPr/>
      <dgm:t>
        <a:bodyPr/>
        <a:lstStyle/>
        <a:p>
          <a:endParaRPr lang="en-US"/>
        </a:p>
      </dgm:t>
    </dgm:pt>
    <dgm:pt modelId="{B6109EBE-0A0F-4C5F-A22E-17432BC92451}" type="sibTrans" cxnId="{6B5966C3-6695-4EF2-B6E5-0F95F537FF63}">
      <dgm:prSet/>
      <dgm:spPr/>
      <dgm:t>
        <a:bodyPr/>
        <a:lstStyle/>
        <a:p>
          <a:endParaRPr lang="en-US"/>
        </a:p>
      </dgm:t>
    </dgm:pt>
    <dgm:pt modelId="{C900BE1A-99A0-49A5-87E1-5997E1DE74C6}">
      <dgm:prSet phldrT="[Text]"/>
      <dgm:spPr/>
      <dgm:t>
        <a:bodyPr/>
        <a:lstStyle/>
        <a:p>
          <a:r>
            <a:rPr lang="en-US" dirty="0"/>
            <a:t>Final Right of Way</a:t>
          </a:r>
        </a:p>
      </dgm:t>
    </dgm:pt>
    <dgm:pt modelId="{82C7E7A9-C36A-440D-B2B7-83995C69EFB1}" type="parTrans" cxnId="{5E11D016-93C5-4D94-AC71-F4CE090F383B}">
      <dgm:prSet/>
      <dgm:spPr/>
      <dgm:t>
        <a:bodyPr/>
        <a:lstStyle/>
        <a:p>
          <a:endParaRPr lang="en-US"/>
        </a:p>
      </dgm:t>
    </dgm:pt>
    <dgm:pt modelId="{1B2B5A11-F0F8-42FB-AD06-96CABA75AB5D}" type="sibTrans" cxnId="{5E11D016-93C5-4D94-AC71-F4CE090F383B}">
      <dgm:prSet/>
      <dgm:spPr/>
      <dgm:t>
        <a:bodyPr/>
        <a:lstStyle/>
        <a:p>
          <a:endParaRPr lang="en-US"/>
        </a:p>
      </dgm:t>
    </dgm:pt>
    <dgm:pt modelId="{DEC2F011-FD66-4268-A25A-FC1A97600271}" type="pres">
      <dgm:prSet presAssocID="{50AF552A-C4EC-4DDE-8CA9-FF6E5C79F959}" presName="Name0" presStyleCnt="0">
        <dgm:presLayoutVars>
          <dgm:chPref val="3"/>
          <dgm:dir/>
          <dgm:animLvl val="lvl"/>
          <dgm:resizeHandles/>
        </dgm:presLayoutVars>
      </dgm:prSet>
      <dgm:spPr/>
    </dgm:pt>
    <dgm:pt modelId="{91B74C6F-2C6C-49EB-AEF1-3E963E044236}" type="pres">
      <dgm:prSet presAssocID="{2ABA16CC-D511-4E04-B796-7B6460A89A76}" presName="horFlow" presStyleCnt="0"/>
      <dgm:spPr/>
    </dgm:pt>
    <dgm:pt modelId="{C37C565E-91F3-4E46-99E9-44A6C99B16D3}" type="pres">
      <dgm:prSet presAssocID="{2ABA16CC-D511-4E04-B796-7B6460A89A76}" presName="bigChev" presStyleLbl="node1" presStyleIdx="0" presStyleCnt="7"/>
      <dgm:spPr/>
    </dgm:pt>
    <dgm:pt modelId="{869D2DC0-0540-4B16-8BFF-26C69264C608}" type="pres">
      <dgm:prSet presAssocID="{E25E8617-C46F-40FB-9192-BE1F96E9E69F}" presName="parTrans" presStyleCnt="0"/>
      <dgm:spPr/>
    </dgm:pt>
    <dgm:pt modelId="{F5951C43-8DCB-479F-980D-7371DB007982}" type="pres">
      <dgm:prSet presAssocID="{6FB6051F-543D-43CC-82E8-4B9087FD0646}" presName="node" presStyleLbl="alignAccFollowNode1" presStyleIdx="0" presStyleCnt="23">
        <dgm:presLayoutVars>
          <dgm:bulletEnabled val="1"/>
        </dgm:presLayoutVars>
      </dgm:prSet>
      <dgm:spPr/>
    </dgm:pt>
    <dgm:pt modelId="{D403A520-131B-4A61-9E69-D479083A969E}" type="pres">
      <dgm:prSet presAssocID="{345AFAA2-AB12-425A-A97A-5DB56AB8A8B3}" presName="sibTrans" presStyleCnt="0"/>
      <dgm:spPr/>
    </dgm:pt>
    <dgm:pt modelId="{EEA61F32-FDE4-4AC7-BE6D-5DF078DBEAF9}" type="pres">
      <dgm:prSet presAssocID="{30B351EE-D89C-4CE8-879A-1881761BD099}" presName="node" presStyleLbl="alignAccFollowNode1" presStyleIdx="1" presStyleCnt="23">
        <dgm:presLayoutVars>
          <dgm:bulletEnabled val="1"/>
        </dgm:presLayoutVars>
      </dgm:prSet>
      <dgm:spPr/>
    </dgm:pt>
    <dgm:pt modelId="{9565DE7D-F031-4C14-8D73-56628E0DC153}" type="pres">
      <dgm:prSet presAssocID="{2ABA16CC-D511-4E04-B796-7B6460A89A76}" presName="vSp" presStyleCnt="0"/>
      <dgm:spPr/>
    </dgm:pt>
    <dgm:pt modelId="{4BCB0496-039D-49DF-B31D-6C6E38DCED8B}" type="pres">
      <dgm:prSet presAssocID="{214B6886-8038-46D6-AAF2-C477470607D9}" presName="horFlow" presStyleCnt="0"/>
      <dgm:spPr/>
    </dgm:pt>
    <dgm:pt modelId="{58B00AF2-7DBF-4C0E-ABA1-CE4AD4F5039B}" type="pres">
      <dgm:prSet presAssocID="{214B6886-8038-46D6-AAF2-C477470607D9}" presName="bigChev" presStyleLbl="node1" presStyleIdx="1" presStyleCnt="7"/>
      <dgm:spPr/>
    </dgm:pt>
    <dgm:pt modelId="{A08CAD2B-DD07-45C1-AA31-1DE94BEB61BE}" type="pres">
      <dgm:prSet presAssocID="{20FA4773-6151-4D80-BDE7-5463429D48C2}" presName="parTrans" presStyleCnt="0"/>
      <dgm:spPr/>
    </dgm:pt>
    <dgm:pt modelId="{034CF0E1-D7DD-4EE2-8478-9D6129D888FB}" type="pres">
      <dgm:prSet presAssocID="{6B281675-2A72-4FB8-BA5D-D02E57557710}" presName="node" presStyleLbl="alignAccFollowNode1" presStyleIdx="2" presStyleCnt="23">
        <dgm:presLayoutVars>
          <dgm:bulletEnabled val="1"/>
        </dgm:presLayoutVars>
      </dgm:prSet>
      <dgm:spPr/>
    </dgm:pt>
    <dgm:pt modelId="{636AFBD6-3593-409B-AB7D-9275DEC93E77}" type="pres">
      <dgm:prSet presAssocID="{4C05863C-8052-411E-9A03-62BF8C7B8F8F}" presName="sibTrans" presStyleCnt="0"/>
      <dgm:spPr/>
    </dgm:pt>
    <dgm:pt modelId="{2928F299-6038-40F6-B39F-394B3F924008}" type="pres">
      <dgm:prSet presAssocID="{BD472672-3CFB-4751-98C9-BEB0C1C9C7DA}" presName="node" presStyleLbl="alignAccFollowNode1" presStyleIdx="3" presStyleCnt="23">
        <dgm:presLayoutVars>
          <dgm:bulletEnabled val="1"/>
        </dgm:presLayoutVars>
      </dgm:prSet>
      <dgm:spPr/>
    </dgm:pt>
    <dgm:pt modelId="{817FBF9F-AA31-4F12-96B3-1CF8BEFC0954}" type="pres">
      <dgm:prSet presAssocID="{A3E4D0D1-7BBF-4B73-858C-2510F21BCCFF}" presName="sibTrans" presStyleCnt="0"/>
      <dgm:spPr/>
    </dgm:pt>
    <dgm:pt modelId="{ADB70C5F-6A1F-4339-BB81-B6956A2FB476}" type="pres">
      <dgm:prSet presAssocID="{5BCBBC2F-E74A-4BBD-AFE8-8C4C9C1AF3E6}" presName="node" presStyleLbl="alignAccFollowNode1" presStyleIdx="4" presStyleCnt="23">
        <dgm:presLayoutVars>
          <dgm:bulletEnabled val="1"/>
        </dgm:presLayoutVars>
      </dgm:prSet>
      <dgm:spPr/>
    </dgm:pt>
    <dgm:pt modelId="{580D64C2-989E-49AC-8700-E41FB524EE7F}" type="pres">
      <dgm:prSet presAssocID="{214B6886-8038-46D6-AAF2-C477470607D9}" presName="vSp" presStyleCnt="0"/>
      <dgm:spPr/>
    </dgm:pt>
    <dgm:pt modelId="{657B6505-3A11-4AF1-B463-B2D3598A2CB6}" type="pres">
      <dgm:prSet presAssocID="{C214986F-D19F-4964-8A6D-A729199D402A}" presName="horFlow" presStyleCnt="0"/>
      <dgm:spPr/>
    </dgm:pt>
    <dgm:pt modelId="{957FCE03-9490-4272-A85A-1D72AE1A2A96}" type="pres">
      <dgm:prSet presAssocID="{C214986F-D19F-4964-8A6D-A729199D402A}" presName="bigChev" presStyleLbl="node1" presStyleIdx="2" presStyleCnt="7"/>
      <dgm:spPr/>
    </dgm:pt>
    <dgm:pt modelId="{FA864C4D-6045-4FC1-95BD-467FB679566C}" type="pres">
      <dgm:prSet presAssocID="{43C329C3-3C8A-44BF-A997-143598475C1C}" presName="parTrans" presStyleCnt="0"/>
      <dgm:spPr/>
    </dgm:pt>
    <dgm:pt modelId="{AA647585-DBD0-4E77-ABF5-48552804A62D}" type="pres">
      <dgm:prSet presAssocID="{652CCB01-9666-4FE9-A1A0-98A460B08A30}" presName="node" presStyleLbl="alignAccFollowNode1" presStyleIdx="5" presStyleCnt="23">
        <dgm:presLayoutVars>
          <dgm:bulletEnabled val="1"/>
        </dgm:presLayoutVars>
      </dgm:prSet>
      <dgm:spPr/>
    </dgm:pt>
    <dgm:pt modelId="{14C3D700-5E18-446D-B4CC-4E35CE06D5C3}" type="pres">
      <dgm:prSet presAssocID="{05097AC1-5687-4976-A5BC-F698A3C9A69D}" presName="sibTrans" presStyleCnt="0"/>
      <dgm:spPr/>
    </dgm:pt>
    <dgm:pt modelId="{4392628C-E5FF-490C-80F5-D0883CEED224}" type="pres">
      <dgm:prSet presAssocID="{4CDF0662-DAD2-4DF3-A6CE-E0F4DED85AE2}" presName="node" presStyleLbl="alignAccFollowNode1" presStyleIdx="6" presStyleCnt="23">
        <dgm:presLayoutVars>
          <dgm:bulletEnabled val="1"/>
        </dgm:presLayoutVars>
      </dgm:prSet>
      <dgm:spPr/>
    </dgm:pt>
    <dgm:pt modelId="{6430D06E-D18C-41AC-BD49-B1311EE88F90}" type="pres">
      <dgm:prSet presAssocID="{23C997AD-26CF-4E63-B566-FF43BD54EAF0}" presName="sibTrans" presStyleCnt="0"/>
      <dgm:spPr/>
    </dgm:pt>
    <dgm:pt modelId="{67C64F42-71DE-4507-B1AA-345925DA2ACE}" type="pres">
      <dgm:prSet presAssocID="{CB5EAAA7-CB91-4506-A30A-EA43DA2A437D}" presName="node" presStyleLbl="alignAccFollowNode1" presStyleIdx="7" presStyleCnt="23">
        <dgm:presLayoutVars>
          <dgm:bulletEnabled val="1"/>
        </dgm:presLayoutVars>
      </dgm:prSet>
      <dgm:spPr/>
    </dgm:pt>
    <dgm:pt modelId="{16A0A714-C539-4754-914B-E31B44F96B3C}" type="pres">
      <dgm:prSet presAssocID="{C214986F-D19F-4964-8A6D-A729199D402A}" presName="vSp" presStyleCnt="0"/>
      <dgm:spPr/>
    </dgm:pt>
    <dgm:pt modelId="{81FABE78-A9D5-4CA3-95A4-44DFB80E5911}" type="pres">
      <dgm:prSet presAssocID="{3AA00361-DA2F-4CAC-8623-75274E21004B}" presName="horFlow" presStyleCnt="0"/>
      <dgm:spPr/>
    </dgm:pt>
    <dgm:pt modelId="{CE0029B6-B6A2-4200-A3D0-7C3A282453A1}" type="pres">
      <dgm:prSet presAssocID="{3AA00361-DA2F-4CAC-8623-75274E21004B}" presName="bigChev" presStyleLbl="node1" presStyleIdx="3" presStyleCnt="7"/>
      <dgm:spPr/>
    </dgm:pt>
    <dgm:pt modelId="{1A343D8A-EB68-49B1-B39A-803508B8B2C6}" type="pres">
      <dgm:prSet presAssocID="{F1B0A99E-47CC-42F6-BC3E-B7C233C73A7E}" presName="parTrans" presStyleCnt="0"/>
      <dgm:spPr/>
    </dgm:pt>
    <dgm:pt modelId="{108C0FD2-90D2-4C34-BB8F-92BC24355664}" type="pres">
      <dgm:prSet presAssocID="{E3BABEE8-1BAC-4FA7-AAE9-4BE386BF1631}" presName="node" presStyleLbl="alignAccFollowNode1" presStyleIdx="8" presStyleCnt="23">
        <dgm:presLayoutVars>
          <dgm:bulletEnabled val="1"/>
        </dgm:presLayoutVars>
      </dgm:prSet>
      <dgm:spPr/>
    </dgm:pt>
    <dgm:pt modelId="{7AFABC47-F29A-441C-8E50-5E760095EB94}" type="pres">
      <dgm:prSet presAssocID="{8CD2846D-2B0C-4638-A478-8829822ACC2C}" presName="sibTrans" presStyleCnt="0"/>
      <dgm:spPr/>
    </dgm:pt>
    <dgm:pt modelId="{212CB800-C022-4DB1-83FB-C72B6686A10A}" type="pres">
      <dgm:prSet presAssocID="{C8DE0E61-9356-4C0F-BB3A-34DBFD3154DB}" presName="node" presStyleLbl="alignAccFollowNode1" presStyleIdx="9" presStyleCnt="23">
        <dgm:presLayoutVars>
          <dgm:bulletEnabled val="1"/>
        </dgm:presLayoutVars>
      </dgm:prSet>
      <dgm:spPr/>
    </dgm:pt>
    <dgm:pt modelId="{C76120AF-F8CC-4F1D-8B05-863C171F574A}" type="pres">
      <dgm:prSet presAssocID="{3AA00361-DA2F-4CAC-8623-75274E21004B}" presName="vSp" presStyleCnt="0"/>
      <dgm:spPr/>
    </dgm:pt>
    <dgm:pt modelId="{2215F280-18B8-4376-866C-252482C457F2}" type="pres">
      <dgm:prSet presAssocID="{28F81880-8D41-4D63-9234-3CFF05C41EE0}" presName="horFlow" presStyleCnt="0"/>
      <dgm:spPr/>
    </dgm:pt>
    <dgm:pt modelId="{95AD717C-89D0-49BE-AABB-8AD4440139CC}" type="pres">
      <dgm:prSet presAssocID="{28F81880-8D41-4D63-9234-3CFF05C41EE0}" presName="bigChev" presStyleLbl="node1" presStyleIdx="4" presStyleCnt="7"/>
      <dgm:spPr/>
    </dgm:pt>
    <dgm:pt modelId="{0B5F2272-9E36-4962-B2DC-A15F72B3D06E}" type="pres">
      <dgm:prSet presAssocID="{4FF49914-9C6A-4FB3-A7CB-0BFFF7F16EA0}" presName="parTrans" presStyleCnt="0"/>
      <dgm:spPr/>
    </dgm:pt>
    <dgm:pt modelId="{1F69022E-FAD8-475A-951C-3075343E5516}" type="pres">
      <dgm:prSet presAssocID="{B213A0D1-4B93-499D-94B0-6647C6C098EA}" presName="node" presStyleLbl="alignAccFollowNode1" presStyleIdx="10" presStyleCnt="23">
        <dgm:presLayoutVars>
          <dgm:bulletEnabled val="1"/>
        </dgm:presLayoutVars>
      </dgm:prSet>
      <dgm:spPr/>
    </dgm:pt>
    <dgm:pt modelId="{04EA6336-B6A6-40C6-A0A4-B97C5B7FE01E}" type="pres">
      <dgm:prSet presAssocID="{8E9BC8E3-C3E9-4E42-810E-6D82FE611B40}" presName="sibTrans" presStyleCnt="0"/>
      <dgm:spPr/>
    </dgm:pt>
    <dgm:pt modelId="{5C3290BC-0707-4CE0-B7BF-29E9B5AA2093}" type="pres">
      <dgm:prSet presAssocID="{F04C97DE-7D52-4A33-BA40-66F6F83A61B2}" presName="node" presStyleLbl="alignAccFollowNode1" presStyleIdx="11" presStyleCnt="23">
        <dgm:presLayoutVars>
          <dgm:bulletEnabled val="1"/>
        </dgm:presLayoutVars>
      </dgm:prSet>
      <dgm:spPr/>
    </dgm:pt>
    <dgm:pt modelId="{FF5D55EE-791F-498A-8A46-83AA8C438152}" type="pres">
      <dgm:prSet presAssocID="{F7D080CF-0787-4121-B3AD-465B3E8D7D8E}" presName="sibTrans" presStyleCnt="0"/>
      <dgm:spPr/>
    </dgm:pt>
    <dgm:pt modelId="{5D1AFD25-1555-4FA5-B3E1-501DF0267BB1}" type="pres">
      <dgm:prSet presAssocID="{8CC6C00E-7CD0-4C09-BAD0-C48F00131446}" presName="node" presStyleLbl="alignAccFollowNode1" presStyleIdx="12" presStyleCnt="23">
        <dgm:presLayoutVars>
          <dgm:bulletEnabled val="1"/>
        </dgm:presLayoutVars>
      </dgm:prSet>
      <dgm:spPr/>
    </dgm:pt>
    <dgm:pt modelId="{B604A022-2186-4555-9C3B-B07162B1CB66}" type="pres">
      <dgm:prSet presAssocID="{28F81880-8D41-4D63-9234-3CFF05C41EE0}" presName="vSp" presStyleCnt="0"/>
      <dgm:spPr/>
    </dgm:pt>
    <dgm:pt modelId="{5DF3497E-3DB6-4D51-8D3D-07CA58E57F0A}" type="pres">
      <dgm:prSet presAssocID="{51A797F6-725D-4CF5-ACE9-7DB67DA6B781}" presName="horFlow" presStyleCnt="0"/>
      <dgm:spPr/>
    </dgm:pt>
    <dgm:pt modelId="{87B5C813-EA83-470C-8A0C-905EE4534E76}" type="pres">
      <dgm:prSet presAssocID="{51A797F6-725D-4CF5-ACE9-7DB67DA6B781}" presName="bigChev" presStyleLbl="node1" presStyleIdx="5" presStyleCnt="7"/>
      <dgm:spPr/>
    </dgm:pt>
    <dgm:pt modelId="{B447DC75-5042-4D6C-BE9A-480057553DD8}" type="pres">
      <dgm:prSet presAssocID="{5B6727F6-D640-440A-8787-7BDFD5328C4A}" presName="parTrans" presStyleCnt="0"/>
      <dgm:spPr/>
    </dgm:pt>
    <dgm:pt modelId="{1BF51A59-83E1-4867-9B0B-C02FC8C11C75}" type="pres">
      <dgm:prSet presAssocID="{67B7C099-8EE3-45B5-B973-EB1826E7DA3F}" presName="node" presStyleLbl="alignAccFollowNode1" presStyleIdx="13" presStyleCnt="23">
        <dgm:presLayoutVars>
          <dgm:bulletEnabled val="1"/>
        </dgm:presLayoutVars>
      </dgm:prSet>
      <dgm:spPr/>
    </dgm:pt>
    <dgm:pt modelId="{F97D9B75-1E1B-40D7-AD95-93B0249831F6}" type="pres">
      <dgm:prSet presAssocID="{D7824A81-ABBC-429B-A848-B12867735A98}" presName="sibTrans" presStyleCnt="0"/>
      <dgm:spPr/>
    </dgm:pt>
    <dgm:pt modelId="{9D6111EA-13AD-4056-9515-B375ACF560AE}" type="pres">
      <dgm:prSet presAssocID="{83974CF9-B2A2-4D32-96A3-89FF0D07AE70}" presName="node" presStyleLbl="alignAccFollowNode1" presStyleIdx="14" presStyleCnt="23">
        <dgm:presLayoutVars>
          <dgm:bulletEnabled val="1"/>
        </dgm:presLayoutVars>
      </dgm:prSet>
      <dgm:spPr/>
    </dgm:pt>
    <dgm:pt modelId="{F82E987E-3994-45FB-9708-F327A8F6A6FA}" type="pres">
      <dgm:prSet presAssocID="{AC66E60F-0CED-4DFC-9B12-4B4B3D899492}" presName="sibTrans" presStyleCnt="0"/>
      <dgm:spPr/>
    </dgm:pt>
    <dgm:pt modelId="{006CD106-0900-443F-B056-0A79DFFEFC14}" type="pres">
      <dgm:prSet presAssocID="{AA5E61FE-565F-458C-883C-3860DFDF4B58}" presName="node" presStyleLbl="alignAccFollowNode1" presStyleIdx="15" presStyleCnt="23">
        <dgm:presLayoutVars>
          <dgm:bulletEnabled val="1"/>
        </dgm:presLayoutVars>
      </dgm:prSet>
      <dgm:spPr/>
    </dgm:pt>
    <dgm:pt modelId="{34BB61B9-A3CE-4AC4-B594-7697D5014FC4}" type="pres">
      <dgm:prSet presAssocID="{51A797F6-725D-4CF5-ACE9-7DB67DA6B781}" presName="vSp" presStyleCnt="0"/>
      <dgm:spPr/>
    </dgm:pt>
    <dgm:pt modelId="{F8C1C870-65BC-490A-9972-F48254152E1D}" type="pres">
      <dgm:prSet presAssocID="{A579B892-8C78-41FB-A2D5-53D68ECC9028}" presName="horFlow" presStyleCnt="0"/>
      <dgm:spPr/>
    </dgm:pt>
    <dgm:pt modelId="{9BCD62F7-B7C6-4753-8BCA-FCC16AEF61C1}" type="pres">
      <dgm:prSet presAssocID="{A579B892-8C78-41FB-A2D5-53D68ECC9028}" presName="bigChev" presStyleLbl="node1" presStyleIdx="6" presStyleCnt="7"/>
      <dgm:spPr/>
    </dgm:pt>
    <dgm:pt modelId="{329E9372-FAE1-4442-868E-17CD7F00AAEB}" type="pres">
      <dgm:prSet presAssocID="{3CD53C5F-BD22-4337-A37E-5E3AC707EA6A}" presName="parTrans" presStyleCnt="0"/>
      <dgm:spPr/>
    </dgm:pt>
    <dgm:pt modelId="{492FF056-D6CA-4CAE-9B98-F48D363F8B9C}" type="pres">
      <dgm:prSet presAssocID="{7416BF8E-C93B-4E3B-8283-E328C6367A4D}" presName="node" presStyleLbl="alignAccFollowNode1" presStyleIdx="16" presStyleCnt="23">
        <dgm:presLayoutVars>
          <dgm:bulletEnabled val="1"/>
        </dgm:presLayoutVars>
      </dgm:prSet>
      <dgm:spPr/>
    </dgm:pt>
    <dgm:pt modelId="{1DBC4D66-EDA8-4A30-A5E4-91CE3F10A80A}" type="pres">
      <dgm:prSet presAssocID="{4A45A5D4-739C-473A-9930-E3CAA9AB5D26}" presName="sibTrans" presStyleCnt="0"/>
      <dgm:spPr/>
    </dgm:pt>
    <dgm:pt modelId="{380CED0C-D99C-443A-A2B6-F45511D79824}" type="pres">
      <dgm:prSet presAssocID="{E534EBE8-C8C9-43D4-875C-8BDBDF16FEA3}" presName="node" presStyleLbl="alignAccFollowNode1" presStyleIdx="17" presStyleCnt="23">
        <dgm:presLayoutVars>
          <dgm:bulletEnabled val="1"/>
        </dgm:presLayoutVars>
      </dgm:prSet>
      <dgm:spPr/>
    </dgm:pt>
    <dgm:pt modelId="{C9A3A9FF-2F4B-451E-895B-084E39316F86}" type="pres">
      <dgm:prSet presAssocID="{9F5FD8D9-8E87-4544-AA83-14902022DC98}" presName="sibTrans" presStyleCnt="0"/>
      <dgm:spPr/>
    </dgm:pt>
    <dgm:pt modelId="{3F7E06C2-85BF-4899-9853-6DC777A98920}" type="pres">
      <dgm:prSet presAssocID="{92948736-2AD0-4AFE-AF33-2087E7584A5C}" presName="node" presStyleLbl="alignAccFollowNode1" presStyleIdx="18" presStyleCnt="23">
        <dgm:presLayoutVars>
          <dgm:bulletEnabled val="1"/>
        </dgm:presLayoutVars>
      </dgm:prSet>
      <dgm:spPr/>
    </dgm:pt>
    <dgm:pt modelId="{147D2EA0-38B6-4DFA-9979-B18E75D50B39}" type="pres">
      <dgm:prSet presAssocID="{8B52E977-EF34-4693-95D9-F5127C1A38F7}" presName="sibTrans" presStyleCnt="0"/>
      <dgm:spPr/>
    </dgm:pt>
    <dgm:pt modelId="{1A607C58-BC89-4199-889D-7F31F0831C45}" type="pres">
      <dgm:prSet presAssocID="{C900BE1A-99A0-49A5-87E1-5997E1DE74C6}" presName="node" presStyleLbl="alignAccFollowNode1" presStyleIdx="19" presStyleCnt="23">
        <dgm:presLayoutVars>
          <dgm:bulletEnabled val="1"/>
        </dgm:presLayoutVars>
      </dgm:prSet>
      <dgm:spPr/>
    </dgm:pt>
    <dgm:pt modelId="{5B3921FA-15A5-4321-817A-744A46469749}" type="pres">
      <dgm:prSet presAssocID="{1B2B5A11-F0F8-42FB-AD06-96CABA75AB5D}" presName="sibTrans" presStyleCnt="0"/>
      <dgm:spPr/>
    </dgm:pt>
    <dgm:pt modelId="{EC329D30-340C-46E7-B110-B7ED42BBC53C}" type="pres">
      <dgm:prSet presAssocID="{F4D0AD4F-84F1-421F-B945-22B848DF4D18}" presName="node" presStyleLbl="alignAccFollowNode1" presStyleIdx="20" presStyleCnt="23">
        <dgm:presLayoutVars>
          <dgm:bulletEnabled val="1"/>
        </dgm:presLayoutVars>
      </dgm:prSet>
      <dgm:spPr/>
    </dgm:pt>
    <dgm:pt modelId="{7C92D5E0-B700-455E-A115-63BDACE340F6}" type="pres">
      <dgm:prSet presAssocID="{39CB12DA-039D-4B35-A101-F22E2AD10B1C}" presName="sibTrans" presStyleCnt="0"/>
      <dgm:spPr/>
    </dgm:pt>
    <dgm:pt modelId="{A26E0B06-BBA0-46E0-930E-0122AB6BD399}" type="pres">
      <dgm:prSet presAssocID="{68F12E3E-409E-4961-A5E4-A6E083DC12B8}" presName="node" presStyleLbl="alignAccFollowNode1" presStyleIdx="21" presStyleCnt="23">
        <dgm:presLayoutVars>
          <dgm:bulletEnabled val="1"/>
        </dgm:presLayoutVars>
      </dgm:prSet>
      <dgm:spPr/>
    </dgm:pt>
    <dgm:pt modelId="{BE49EE1B-2B6D-4CAF-8738-E9B5C330F247}" type="pres">
      <dgm:prSet presAssocID="{C6F78AF5-1CC9-4E18-8389-EF21DBB0CEAD}" presName="sibTrans" presStyleCnt="0"/>
      <dgm:spPr/>
    </dgm:pt>
    <dgm:pt modelId="{F1CB4409-A801-4C8D-8B9E-365C015866F1}" type="pres">
      <dgm:prSet presAssocID="{76637F66-858F-4CDD-9566-7485525D483D}" presName="node" presStyleLbl="alignAccFollowNode1" presStyleIdx="22" presStyleCnt="23">
        <dgm:presLayoutVars>
          <dgm:bulletEnabled val="1"/>
        </dgm:presLayoutVars>
      </dgm:prSet>
      <dgm:spPr/>
    </dgm:pt>
  </dgm:ptLst>
  <dgm:cxnLst>
    <dgm:cxn modelId="{7139F500-7418-46FE-807B-5CF8BA872D75}" srcId="{214B6886-8038-46D6-AAF2-C477470607D9}" destId="{5BCBBC2F-E74A-4BBD-AFE8-8C4C9C1AF3E6}" srcOrd="2" destOrd="0" parTransId="{2C75DDE7-411E-48DB-81EA-8EC3F66302FC}" sibTransId="{DA0B4C49-69E6-41A9-8EB5-9CA3D0F12987}"/>
    <dgm:cxn modelId="{3C82370D-E1D0-4CCC-A33F-798B78F48AF8}" type="presOf" srcId="{A579B892-8C78-41FB-A2D5-53D68ECC9028}" destId="{9BCD62F7-B7C6-4753-8BCA-FCC16AEF61C1}" srcOrd="0" destOrd="0" presId="urn:microsoft.com/office/officeart/2005/8/layout/lProcess3"/>
    <dgm:cxn modelId="{CE40880F-0C1E-4694-AC68-EB73231A07DC}" type="presOf" srcId="{C8DE0E61-9356-4C0F-BB3A-34DBFD3154DB}" destId="{212CB800-C022-4DB1-83FB-C72B6686A10A}" srcOrd="0" destOrd="0" presId="urn:microsoft.com/office/officeart/2005/8/layout/lProcess3"/>
    <dgm:cxn modelId="{3DB34216-777D-44A5-8033-711E44D98C18}" type="presOf" srcId="{E3BABEE8-1BAC-4FA7-AAE9-4BE386BF1631}" destId="{108C0FD2-90D2-4C34-BB8F-92BC24355664}" srcOrd="0" destOrd="0" presId="urn:microsoft.com/office/officeart/2005/8/layout/lProcess3"/>
    <dgm:cxn modelId="{5E11D016-93C5-4D94-AC71-F4CE090F383B}" srcId="{A579B892-8C78-41FB-A2D5-53D68ECC9028}" destId="{C900BE1A-99A0-49A5-87E1-5997E1DE74C6}" srcOrd="3" destOrd="0" parTransId="{82C7E7A9-C36A-440D-B2B7-83995C69EFB1}" sibTransId="{1B2B5A11-F0F8-42FB-AD06-96CABA75AB5D}"/>
    <dgm:cxn modelId="{53F99622-AEC5-41CE-9B7F-EDE00D48C926}" type="presOf" srcId="{50AF552A-C4EC-4DDE-8CA9-FF6E5C79F959}" destId="{DEC2F011-FD66-4268-A25A-FC1A97600271}" srcOrd="0" destOrd="0" presId="urn:microsoft.com/office/officeart/2005/8/layout/lProcess3"/>
    <dgm:cxn modelId="{ACD9AB25-7B84-4619-8610-DE8383671328}" srcId="{214B6886-8038-46D6-AAF2-C477470607D9}" destId="{BD472672-3CFB-4751-98C9-BEB0C1C9C7DA}" srcOrd="1" destOrd="0" parTransId="{2CB9873D-5958-4A00-9717-5A3843917A3E}" sibTransId="{A3E4D0D1-7BBF-4B73-858C-2510F21BCCFF}"/>
    <dgm:cxn modelId="{8C80DC2A-C5F3-4D1A-87D8-DD53C16609D0}" srcId="{C214986F-D19F-4964-8A6D-A729199D402A}" destId="{4CDF0662-DAD2-4DF3-A6CE-E0F4DED85AE2}" srcOrd="1" destOrd="0" parTransId="{A6124E47-75E1-4B5B-830B-B002E71F99CB}" sibTransId="{23C997AD-26CF-4E63-B566-FF43BD54EAF0}"/>
    <dgm:cxn modelId="{873BE13A-0BF2-427F-8CD3-AC87E471758E}" type="presOf" srcId="{28F81880-8D41-4D63-9234-3CFF05C41EE0}" destId="{95AD717C-89D0-49BE-AABB-8AD4440139CC}" srcOrd="0" destOrd="0" presId="urn:microsoft.com/office/officeart/2005/8/layout/lProcess3"/>
    <dgm:cxn modelId="{8B5DFC3C-D067-4451-8293-AEB5407C61EB}" type="presOf" srcId="{6B281675-2A72-4FB8-BA5D-D02E57557710}" destId="{034CF0E1-D7DD-4EE2-8478-9D6129D888FB}" srcOrd="0" destOrd="0" presId="urn:microsoft.com/office/officeart/2005/8/layout/lProcess3"/>
    <dgm:cxn modelId="{B93F835C-C650-46DB-B5DD-C468995B4B88}" type="presOf" srcId="{B213A0D1-4B93-499D-94B0-6647C6C098EA}" destId="{1F69022E-FAD8-475A-951C-3075343E5516}" srcOrd="0" destOrd="0" presId="urn:microsoft.com/office/officeart/2005/8/layout/lProcess3"/>
    <dgm:cxn modelId="{DEE8985E-840D-4AD6-A81D-0A000DCFCDCB}" type="presOf" srcId="{7416BF8E-C93B-4E3B-8283-E328C6367A4D}" destId="{492FF056-D6CA-4CAE-9B98-F48D363F8B9C}" srcOrd="0" destOrd="0" presId="urn:microsoft.com/office/officeart/2005/8/layout/lProcess3"/>
    <dgm:cxn modelId="{1814E363-FFAE-4683-BE4E-6CFC98663945}" srcId="{50AF552A-C4EC-4DDE-8CA9-FF6E5C79F959}" destId="{51A797F6-725D-4CF5-ACE9-7DB67DA6B781}" srcOrd="5" destOrd="0" parTransId="{E933E757-FDFF-447C-801E-6D683A991797}" sibTransId="{6621041B-1C3D-45A3-9F9F-0EC99CB399A7}"/>
    <dgm:cxn modelId="{3E551B65-77E1-4D72-8E43-9F33C0418A23}" srcId="{51A797F6-725D-4CF5-ACE9-7DB67DA6B781}" destId="{67B7C099-8EE3-45B5-B973-EB1826E7DA3F}" srcOrd="0" destOrd="0" parTransId="{5B6727F6-D640-440A-8787-7BDFD5328C4A}" sibTransId="{D7824A81-ABBC-429B-A848-B12867735A98}"/>
    <dgm:cxn modelId="{F9E26945-0243-412D-A8D1-33D517E9004C}" srcId="{2ABA16CC-D511-4E04-B796-7B6460A89A76}" destId="{6FB6051F-543D-43CC-82E8-4B9087FD0646}" srcOrd="0" destOrd="0" parTransId="{E25E8617-C46F-40FB-9192-BE1F96E9E69F}" sibTransId="{345AFAA2-AB12-425A-A97A-5DB56AB8A8B3}"/>
    <dgm:cxn modelId="{14498765-A705-4DD2-A0DC-A89C4EF739FF}" type="presOf" srcId="{F04C97DE-7D52-4A33-BA40-66F6F83A61B2}" destId="{5C3290BC-0707-4CE0-B7BF-29E9B5AA2093}" srcOrd="0" destOrd="0" presId="urn:microsoft.com/office/officeart/2005/8/layout/lProcess3"/>
    <dgm:cxn modelId="{4557AF67-C507-443B-A818-8D4F5136EFBF}" srcId="{A579B892-8C78-41FB-A2D5-53D68ECC9028}" destId="{7416BF8E-C93B-4E3B-8283-E328C6367A4D}" srcOrd="0" destOrd="0" parTransId="{3CD53C5F-BD22-4337-A37E-5E3AC707EA6A}" sibTransId="{4A45A5D4-739C-473A-9930-E3CAA9AB5D26}"/>
    <dgm:cxn modelId="{6D970168-8146-4C70-987C-8B8C7D34E2A9}" type="presOf" srcId="{2ABA16CC-D511-4E04-B796-7B6460A89A76}" destId="{C37C565E-91F3-4E46-99E9-44A6C99B16D3}" srcOrd="0" destOrd="0" presId="urn:microsoft.com/office/officeart/2005/8/layout/lProcess3"/>
    <dgm:cxn modelId="{16753F68-4D44-4B39-B654-3B767D4AAC56}" type="presOf" srcId="{51A797F6-725D-4CF5-ACE9-7DB67DA6B781}" destId="{87B5C813-EA83-470C-8A0C-905EE4534E76}" srcOrd="0" destOrd="0" presId="urn:microsoft.com/office/officeart/2005/8/layout/lProcess3"/>
    <dgm:cxn modelId="{DC3D8D6B-FC95-4D48-95A6-BCB1365A8E79}" srcId="{51A797F6-725D-4CF5-ACE9-7DB67DA6B781}" destId="{AA5E61FE-565F-458C-883C-3860DFDF4B58}" srcOrd="2" destOrd="0" parTransId="{1F7B36A7-E8C9-43B5-B914-F47B6FFDBDF1}" sibTransId="{4D9B3392-CDE9-4BD7-A147-8F111F963A8D}"/>
    <dgm:cxn modelId="{BEF3286D-64FB-4759-A543-CECF6AF19494}" srcId="{3AA00361-DA2F-4CAC-8623-75274E21004B}" destId="{E3BABEE8-1BAC-4FA7-AAE9-4BE386BF1631}" srcOrd="0" destOrd="0" parTransId="{F1B0A99E-47CC-42F6-BC3E-B7C233C73A7E}" sibTransId="{8CD2846D-2B0C-4638-A478-8829822ACC2C}"/>
    <dgm:cxn modelId="{EADF1D6F-D3B5-485E-8210-DCB98991E826}" srcId="{C214986F-D19F-4964-8A6D-A729199D402A}" destId="{652CCB01-9666-4FE9-A1A0-98A460B08A30}" srcOrd="0" destOrd="0" parTransId="{43C329C3-3C8A-44BF-A997-143598475C1C}" sibTransId="{05097AC1-5687-4976-A5BC-F698A3C9A69D}"/>
    <dgm:cxn modelId="{DE05694F-1B2E-4902-9EA9-0B9DB8D5B9E8}" type="presOf" srcId="{8CC6C00E-7CD0-4C09-BAD0-C48F00131446}" destId="{5D1AFD25-1555-4FA5-B3E1-501DF0267BB1}" srcOrd="0" destOrd="0" presId="urn:microsoft.com/office/officeart/2005/8/layout/lProcess3"/>
    <dgm:cxn modelId="{81A51550-5ADE-46FC-AE0B-A5EEF898B19B}" type="presOf" srcId="{F4D0AD4F-84F1-421F-B945-22B848DF4D18}" destId="{EC329D30-340C-46E7-B110-B7ED42BBC53C}" srcOrd="0" destOrd="0" presId="urn:microsoft.com/office/officeart/2005/8/layout/lProcess3"/>
    <dgm:cxn modelId="{A86BFE51-A963-47F8-B02E-EF634C429C73}" srcId="{2ABA16CC-D511-4E04-B796-7B6460A89A76}" destId="{30B351EE-D89C-4CE8-879A-1881761BD099}" srcOrd="1" destOrd="0" parTransId="{2FC243D7-F79D-4974-AB00-1688DE5A4608}" sibTransId="{B0C617A8-BC2D-4280-9AE0-5011CC8CBB4B}"/>
    <dgm:cxn modelId="{E0805D72-6CBF-4E30-A82A-0F49D4159BFF}" srcId="{50AF552A-C4EC-4DDE-8CA9-FF6E5C79F959}" destId="{C214986F-D19F-4964-8A6D-A729199D402A}" srcOrd="2" destOrd="0" parTransId="{F8F4B2FC-8E8A-46F1-9E06-20FECD048D74}" sibTransId="{E73ADA10-2595-489E-94FB-A44CDAECD434}"/>
    <dgm:cxn modelId="{AAED8352-D7EC-4738-B4D4-456A2DEF9654}" srcId="{A579B892-8C78-41FB-A2D5-53D68ECC9028}" destId="{92948736-2AD0-4AFE-AF33-2087E7584A5C}" srcOrd="2" destOrd="0" parTransId="{32DBE188-0D9C-42E7-BAA6-DAE0C6BC8C52}" sibTransId="{8B52E977-EF34-4693-95D9-F5127C1A38F7}"/>
    <dgm:cxn modelId="{DE971973-59FE-461F-9F07-004880E5F63D}" srcId="{50AF552A-C4EC-4DDE-8CA9-FF6E5C79F959}" destId="{A579B892-8C78-41FB-A2D5-53D68ECC9028}" srcOrd="6" destOrd="0" parTransId="{6E9B58CF-B583-4326-A84F-51213A7D74B8}" sibTransId="{AE5783A7-5B85-4B55-8F6F-D2AA05347470}"/>
    <dgm:cxn modelId="{04923E53-BDDD-4635-A2EE-4D29675AC746}" type="presOf" srcId="{C900BE1A-99A0-49A5-87E1-5997E1DE74C6}" destId="{1A607C58-BC89-4199-889D-7F31F0831C45}" srcOrd="0" destOrd="0" presId="urn:microsoft.com/office/officeart/2005/8/layout/lProcess3"/>
    <dgm:cxn modelId="{4F946053-7AF9-4CE3-A8A3-7D2DFDF7A656}" type="presOf" srcId="{214B6886-8038-46D6-AAF2-C477470607D9}" destId="{58B00AF2-7DBF-4C0E-ABA1-CE4AD4F5039B}" srcOrd="0" destOrd="0" presId="urn:microsoft.com/office/officeart/2005/8/layout/lProcess3"/>
    <dgm:cxn modelId="{C71C5A56-DFAA-4F9C-82DF-6422D18F8C27}" srcId="{28F81880-8D41-4D63-9234-3CFF05C41EE0}" destId="{8CC6C00E-7CD0-4C09-BAD0-C48F00131446}" srcOrd="2" destOrd="0" parTransId="{A730FB3B-EF80-46E9-A7A6-DB5E11334071}" sibTransId="{519A6846-B581-4B87-9392-326121B7DC41}"/>
    <dgm:cxn modelId="{6C15645A-8E06-4F97-A7BE-3265E8BA5DD2}" srcId="{50AF552A-C4EC-4DDE-8CA9-FF6E5C79F959}" destId="{3AA00361-DA2F-4CAC-8623-75274E21004B}" srcOrd="3" destOrd="0" parTransId="{D8B98B16-D36F-4FBC-A7AA-82BD2946534C}" sibTransId="{56E97843-57DE-4FE7-847F-97E019483EC8}"/>
    <dgm:cxn modelId="{038A707A-5EAE-4A0C-8E9B-158560670C58}" srcId="{A579B892-8C78-41FB-A2D5-53D68ECC9028}" destId="{E534EBE8-C8C9-43D4-875C-8BDBDF16FEA3}" srcOrd="1" destOrd="0" parTransId="{7EBAB077-6064-4DB0-AD10-BB2F30050D63}" sibTransId="{9F5FD8D9-8E87-4544-AA83-14902022DC98}"/>
    <dgm:cxn modelId="{17D0DD7C-2D57-4231-A31B-28C6ED9F5B4B}" type="presOf" srcId="{AA5E61FE-565F-458C-883C-3860DFDF4B58}" destId="{006CD106-0900-443F-B056-0A79DFFEFC14}" srcOrd="0" destOrd="0" presId="urn:microsoft.com/office/officeart/2005/8/layout/lProcess3"/>
    <dgm:cxn modelId="{1B7A1585-0F18-4C4C-A2D5-5618AE5D45F2}" srcId="{28F81880-8D41-4D63-9234-3CFF05C41EE0}" destId="{B213A0D1-4B93-499D-94B0-6647C6C098EA}" srcOrd="0" destOrd="0" parTransId="{4FF49914-9C6A-4FB3-A7CB-0BFFF7F16EA0}" sibTransId="{8E9BC8E3-C3E9-4E42-810E-6D82FE611B40}"/>
    <dgm:cxn modelId="{2C807885-FFE3-4C62-80D0-E7F1FB407EE1}" srcId="{214B6886-8038-46D6-AAF2-C477470607D9}" destId="{6B281675-2A72-4FB8-BA5D-D02E57557710}" srcOrd="0" destOrd="0" parTransId="{20FA4773-6151-4D80-BDE7-5463429D48C2}" sibTransId="{4C05863C-8052-411E-9A03-62BF8C7B8F8F}"/>
    <dgm:cxn modelId="{B8476090-C07C-4D43-A09C-B4A846E458AD}" srcId="{3AA00361-DA2F-4CAC-8623-75274E21004B}" destId="{C8DE0E61-9356-4C0F-BB3A-34DBFD3154DB}" srcOrd="1" destOrd="0" parTransId="{6BC6EA60-9043-44AD-ACDC-3FF99255B2F1}" sibTransId="{BD1145B6-57D7-4380-B861-9EF38098BE70}"/>
    <dgm:cxn modelId="{16895C93-FE06-4566-BA63-A3D72DD744DA}" type="presOf" srcId="{CB5EAAA7-CB91-4506-A30A-EA43DA2A437D}" destId="{67C64F42-71DE-4507-B1AA-345925DA2ACE}" srcOrd="0" destOrd="0" presId="urn:microsoft.com/office/officeart/2005/8/layout/lProcess3"/>
    <dgm:cxn modelId="{93220596-2775-49D1-BC19-C80920F0AA35}" type="presOf" srcId="{83974CF9-B2A2-4D32-96A3-89FF0D07AE70}" destId="{9D6111EA-13AD-4056-9515-B375ACF560AE}" srcOrd="0" destOrd="0" presId="urn:microsoft.com/office/officeart/2005/8/layout/lProcess3"/>
    <dgm:cxn modelId="{96A8B296-3F3B-4015-A7AB-808C915AD5F1}" type="presOf" srcId="{30B351EE-D89C-4CE8-879A-1881761BD099}" destId="{EEA61F32-FDE4-4AC7-BE6D-5DF078DBEAF9}" srcOrd="0" destOrd="0" presId="urn:microsoft.com/office/officeart/2005/8/layout/lProcess3"/>
    <dgm:cxn modelId="{CB12AA98-E6CF-484D-A83F-C2C621842C7B}" type="presOf" srcId="{4CDF0662-DAD2-4DF3-A6CE-E0F4DED85AE2}" destId="{4392628C-E5FF-490C-80F5-D0883CEED224}" srcOrd="0" destOrd="0" presId="urn:microsoft.com/office/officeart/2005/8/layout/lProcess3"/>
    <dgm:cxn modelId="{6CB1869E-D48B-487F-A753-5288FEB7C94E}" type="presOf" srcId="{68F12E3E-409E-4961-A5E4-A6E083DC12B8}" destId="{A26E0B06-BBA0-46E0-930E-0122AB6BD399}" srcOrd="0" destOrd="0" presId="urn:microsoft.com/office/officeart/2005/8/layout/lProcess3"/>
    <dgm:cxn modelId="{89B0DBA9-A43F-4C04-9FF6-77E6A9C2988B}" type="presOf" srcId="{BD472672-3CFB-4751-98C9-BEB0C1C9C7DA}" destId="{2928F299-6038-40F6-B39F-394B3F924008}" srcOrd="0" destOrd="0" presId="urn:microsoft.com/office/officeart/2005/8/layout/lProcess3"/>
    <dgm:cxn modelId="{EF25BFAB-536D-404F-A398-BF2172814187}" type="presOf" srcId="{3AA00361-DA2F-4CAC-8623-75274E21004B}" destId="{CE0029B6-B6A2-4200-A3D0-7C3A282453A1}" srcOrd="0" destOrd="0" presId="urn:microsoft.com/office/officeart/2005/8/layout/lProcess3"/>
    <dgm:cxn modelId="{4D8613B0-C3BE-4FDD-956F-8094A7A6FC7E}" type="presOf" srcId="{C214986F-D19F-4964-8A6D-A729199D402A}" destId="{957FCE03-9490-4272-A85A-1D72AE1A2A96}" srcOrd="0" destOrd="0" presId="urn:microsoft.com/office/officeart/2005/8/layout/lProcess3"/>
    <dgm:cxn modelId="{55CC55B0-029C-4FF7-839A-216E2C7E6111}" srcId="{28F81880-8D41-4D63-9234-3CFF05C41EE0}" destId="{F04C97DE-7D52-4A33-BA40-66F6F83A61B2}" srcOrd="1" destOrd="0" parTransId="{12ACB491-2089-412B-8BA2-E662F8B0CC2B}" sibTransId="{F7D080CF-0787-4121-B3AD-465B3E8D7D8E}"/>
    <dgm:cxn modelId="{29D3E0B9-D2EB-43F0-9606-336F15BB6C91}" type="presOf" srcId="{6FB6051F-543D-43CC-82E8-4B9087FD0646}" destId="{F5951C43-8DCB-479F-980D-7371DB007982}" srcOrd="0" destOrd="0" presId="urn:microsoft.com/office/officeart/2005/8/layout/lProcess3"/>
    <dgm:cxn modelId="{9C3BADBC-0D6D-4444-99F7-456F2A8E386E}" srcId="{50AF552A-C4EC-4DDE-8CA9-FF6E5C79F959}" destId="{2ABA16CC-D511-4E04-B796-7B6460A89A76}" srcOrd="0" destOrd="0" parTransId="{388C6069-9617-4885-B482-C751AA58E1F6}" sibTransId="{D6A30DB4-BA79-4963-8B91-3F8481F5AED8}"/>
    <dgm:cxn modelId="{5C63BEC0-8250-437B-8BF8-277451384AA6}" type="presOf" srcId="{92948736-2AD0-4AFE-AF33-2087E7584A5C}" destId="{3F7E06C2-85BF-4899-9853-6DC777A98920}" srcOrd="0" destOrd="0" presId="urn:microsoft.com/office/officeart/2005/8/layout/lProcess3"/>
    <dgm:cxn modelId="{43C919C1-8474-409D-B963-E831EC0795EC}" type="presOf" srcId="{E534EBE8-C8C9-43D4-875C-8BDBDF16FEA3}" destId="{380CED0C-D99C-443A-A2B6-F45511D79824}" srcOrd="0" destOrd="0" presId="urn:microsoft.com/office/officeart/2005/8/layout/lProcess3"/>
    <dgm:cxn modelId="{61F2F6C2-06B4-4513-94FB-661F887EC2F5}" type="presOf" srcId="{76637F66-858F-4CDD-9566-7485525D483D}" destId="{F1CB4409-A801-4C8D-8B9E-365C015866F1}" srcOrd="0" destOrd="0" presId="urn:microsoft.com/office/officeart/2005/8/layout/lProcess3"/>
    <dgm:cxn modelId="{6B5966C3-6695-4EF2-B6E5-0F95F537FF63}" srcId="{A579B892-8C78-41FB-A2D5-53D68ECC9028}" destId="{76637F66-858F-4CDD-9566-7485525D483D}" srcOrd="6" destOrd="0" parTransId="{832F38EA-79BE-4423-9E9C-6B737FD8708E}" sibTransId="{B6109EBE-0A0F-4C5F-A22E-17432BC92451}"/>
    <dgm:cxn modelId="{F0BDB2C5-4238-4CFB-AAE1-B7C80EEFB56B}" type="presOf" srcId="{67B7C099-8EE3-45B5-B973-EB1826E7DA3F}" destId="{1BF51A59-83E1-4867-9B0B-C02FC8C11C75}" srcOrd="0" destOrd="0" presId="urn:microsoft.com/office/officeart/2005/8/layout/lProcess3"/>
    <dgm:cxn modelId="{8BBAB1D7-D454-4DFD-8159-82BCC1186795}" srcId="{50AF552A-C4EC-4DDE-8CA9-FF6E5C79F959}" destId="{214B6886-8038-46D6-AAF2-C477470607D9}" srcOrd="1" destOrd="0" parTransId="{3B2F66BC-FAF0-480A-88F9-80523ABC1C79}" sibTransId="{5B5F651C-CFBB-4DF0-A7CC-24F3E1B024F3}"/>
    <dgm:cxn modelId="{740959D9-48D6-4374-8C88-69A70EE6C7FE}" srcId="{50AF552A-C4EC-4DDE-8CA9-FF6E5C79F959}" destId="{28F81880-8D41-4D63-9234-3CFF05C41EE0}" srcOrd="4" destOrd="0" parTransId="{E4DBA6FC-2A39-4844-B0F2-3769CB16CB89}" sibTransId="{FAF2FE02-0624-4E3E-A772-D47A3703EED5}"/>
    <dgm:cxn modelId="{D246ECDD-2421-4D46-A4B6-354FCD059381}" srcId="{A579B892-8C78-41FB-A2D5-53D68ECC9028}" destId="{68F12E3E-409E-4961-A5E4-A6E083DC12B8}" srcOrd="5" destOrd="0" parTransId="{AF957A6D-5276-46CD-A85E-9A8468A46DDB}" sibTransId="{C6F78AF5-1CC9-4E18-8389-EF21DBB0CEAD}"/>
    <dgm:cxn modelId="{5EE1A6E0-E15B-4156-89CF-87D2FBF2365B}" type="presOf" srcId="{652CCB01-9666-4FE9-A1A0-98A460B08A30}" destId="{AA647585-DBD0-4E77-ABF5-48552804A62D}" srcOrd="0" destOrd="0" presId="urn:microsoft.com/office/officeart/2005/8/layout/lProcess3"/>
    <dgm:cxn modelId="{571677E3-10D2-4246-841C-E5ABDF14AF35}" srcId="{A579B892-8C78-41FB-A2D5-53D68ECC9028}" destId="{F4D0AD4F-84F1-421F-B945-22B848DF4D18}" srcOrd="4" destOrd="0" parTransId="{88179B9B-D269-4BE7-B112-B91D47967319}" sibTransId="{39CB12DA-039D-4B35-A101-F22E2AD10B1C}"/>
    <dgm:cxn modelId="{2D7A23E5-332B-48CC-854F-CA41CB5E2EA1}" srcId="{51A797F6-725D-4CF5-ACE9-7DB67DA6B781}" destId="{83974CF9-B2A2-4D32-96A3-89FF0D07AE70}" srcOrd="1" destOrd="0" parTransId="{ED41409A-A6A8-4DD3-AF9A-56BFB8EBA346}" sibTransId="{AC66E60F-0CED-4DFC-9B12-4B4B3D899492}"/>
    <dgm:cxn modelId="{56BD73F8-6293-4357-A28D-746B5EE51466}" srcId="{C214986F-D19F-4964-8A6D-A729199D402A}" destId="{CB5EAAA7-CB91-4506-A30A-EA43DA2A437D}" srcOrd="2" destOrd="0" parTransId="{5AD229A4-AD14-43CA-B616-A0B7FECEF7DA}" sibTransId="{1AF65F73-DE2A-423D-A2B9-8C1EE904F3EE}"/>
    <dgm:cxn modelId="{56FDD7FE-A5AE-4D99-A719-B58422D82669}" type="presOf" srcId="{5BCBBC2F-E74A-4BBD-AFE8-8C4C9C1AF3E6}" destId="{ADB70C5F-6A1F-4339-BB81-B6956A2FB476}" srcOrd="0" destOrd="0" presId="urn:microsoft.com/office/officeart/2005/8/layout/lProcess3"/>
    <dgm:cxn modelId="{6DE30AF1-6A0E-4299-B9CC-BC8FAFCBBBFE}" type="presParOf" srcId="{DEC2F011-FD66-4268-A25A-FC1A97600271}" destId="{91B74C6F-2C6C-49EB-AEF1-3E963E044236}" srcOrd="0" destOrd="0" presId="urn:microsoft.com/office/officeart/2005/8/layout/lProcess3"/>
    <dgm:cxn modelId="{2BC43124-DDEF-418D-88A5-22A6382B118C}" type="presParOf" srcId="{91B74C6F-2C6C-49EB-AEF1-3E963E044236}" destId="{C37C565E-91F3-4E46-99E9-44A6C99B16D3}" srcOrd="0" destOrd="0" presId="urn:microsoft.com/office/officeart/2005/8/layout/lProcess3"/>
    <dgm:cxn modelId="{5D20E732-5690-4AF5-BEB7-41CF6C295808}" type="presParOf" srcId="{91B74C6F-2C6C-49EB-AEF1-3E963E044236}" destId="{869D2DC0-0540-4B16-8BFF-26C69264C608}" srcOrd="1" destOrd="0" presId="urn:microsoft.com/office/officeart/2005/8/layout/lProcess3"/>
    <dgm:cxn modelId="{EF88947A-3839-4C10-AD12-E4A91C6E8228}" type="presParOf" srcId="{91B74C6F-2C6C-49EB-AEF1-3E963E044236}" destId="{F5951C43-8DCB-479F-980D-7371DB007982}" srcOrd="2" destOrd="0" presId="urn:microsoft.com/office/officeart/2005/8/layout/lProcess3"/>
    <dgm:cxn modelId="{04FBE795-F9AB-4887-A8AE-410470414BE1}" type="presParOf" srcId="{91B74C6F-2C6C-49EB-AEF1-3E963E044236}" destId="{D403A520-131B-4A61-9E69-D479083A969E}" srcOrd="3" destOrd="0" presId="urn:microsoft.com/office/officeart/2005/8/layout/lProcess3"/>
    <dgm:cxn modelId="{E3D27044-645F-4142-A859-7364105BCE54}" type="presParOf" srcId="{91B74C6F-2C6C-49EB-AEF1-3E963E044236}" destId="{EEA61F32-FDE4-4AC7-BE6D-5DF078DBEAF9}" srcOrd="4" destOrd="0" presId="urn:microsoft.com/office/officeart/2005/8/layout/lProcess3"/>
    <dgm:cxn modelId="{3B1F8314-374E-4E0F-9D6A-EBA4DF54327F}" type="presParOf" srcId="{DEC2F011-FD66-4268-A25A-FC1A97600271}" destId="{9565DE7D-F031-4C14-8D73-56628E0DC153}" srcOrd="1" destOrd="0" presId="urn:microsoft.com/office/officeart/2005/8/layout/lProcess3"/>
    <dgm:cxn modelId="{043493EE-33EA-4806-8FE1-0F01E91B1D8C}" type="presParOf" srcId="{DEC2F011-FD66-4268-A25A-FC1A97600271}" destId="{4BCB0496-039D-49DF-B31D-6C6E38DCED8B}" srcOrd="2" destOrd="0" presId="urn:microsoft.com/office/officeart/2005/8/layout/lProcess3"/>
    <dgm:cxn modelId="{376046FC-3FE9-4666-8C5A-68B3B25FD940}" type="presParOf" srcId="{4BCB0496-039D-49DF-B31D-6C6E38DCED8B}" destId="{58B00AF2-7DBF-4C0E-ABA1-CE4AD4F5039B}" srcOrd="0" destOrd="0" presId="urn:microsoft.com/office/officeart/2005/8/layout/lProcess3"/>
    <dgm:cxn modelId="{7269FF88-89E4-4F3D-9B89-29222C6AF50F}" type="presParOf" srcId="{4BCB0496-039D-49DF-B31D-6C6E38DCED8B}" destId="{A08CAD2B-DD07-45C1-AA31-1DE94BEB61BE}" srcOrd="1" destOrd="0" presId="urn:microsoft.com/office/officeart/2005/8/layout/lProcess3"/>
    <dgm:cxn modelId="{B5D1C4DD-02C2-400D-8770-4170627A4C12}" type="presParOf" srcId="{4BCB0496-039D-49DF-B31D-6C6E38DCED8B}" destId="{034CF0E1-D7DD-4EE2-8478-9D6129D888FB}" srcOrd="2" destOrd="0" presId="urn:microsoft.com/office/officeart/2005/8/layout/lProcess3"/>
    <dgm:cxn modelId="{562D48A4-1EAB-4DBB-B9F6-66088C6F3326}" type="presParOf" srcId="{4BCB0496-039D-49DF-B31D-6C6E38DCED8B}" destId="{636AFBD6-3593-409B-AB7D-9275DEC93E77}" srcOrd="3" destOrd="0" presId="urn:microsoft.com/office/officeart/2005/8/layout/lProcess3"/>
    <dgm:cxn modelId="{7E56C726-88FE-48B6-AD75-230327565830}" type="presParOf" srcId="{4BCB0496-039D-49DF-B31D-6C6E38DCED8B}" destId="{2928F299-6038-40F6-B39F-394B3F924008}" srcOrd="4" destOrd="0" presId="urn:microsoft.com/office/officeart/2005/8/layout/lProcess3"/>
    <dgm:cxn modelId="{2D5A8E7F-D08A-428D-9723-C01A2EDC0FCB}" type="presParOf" srcId="{4BCB0496-039D-49DF-B31D-6C6E38DCED8B}" destId="{817FBF9F-AA31-4F12-96B3-1CF8BEFC0954}" srcOrd="5" destOrd="0" presId="urn:microsoft.com/office/officeart/2005/8/layout/lProcess3"/>
    <dgm:cxn modelId="{EADF6F64-5CAD-4CF8-AF65-4E935DA0FACD}" type="presParOf" srcId="{4BCB0496-039D-49DF-B31D-6C6E38DCED8B}" destId="{ADB70C5F-6A1F-4339-BB81-B6956A2FB476}" srcOrd="6" destOrd="0" presId="urn:microsoft.com/office/officeart/2005/8/layout/lProcess3"/>
    <dgm:cxn modelId="{35554389-4114-4B44-9EDE-2327836D2E54}" type="presParOf" srcId="{DEC2F011-FD66-4268-A25A-FC1A97600271}" destId="{580D64C2-989E-49AC-8700-E41FB524EE7F}" srcOrd="3" destOrd="0" presId="urn:microsoft.com/office/officeart/2005/8/layout/lProcess3"/>
    <dgm:cxn modelId="{4B64B640-E275-4267-B607-37BC4DB76D9F}" type="presParOf" srcId="{DEC2F011-FD66-4268-A25A-FC1A97600271}" destId="{657B6505-3A11-4AF1-B463-B2D3598A2CB6}" srcOrd="4" destOrd="0" presId="urn:microsoft.com/office/officeart/2005/8/layout/lProcess3"/>
    <dgm:cxn modelId="{8E69FBED-FA4C-4A70-B65A-B0100F03E9AF}" type="presParOf" srcId="{657B6505-3A11-4AF1-B463-B2D3598A2CB6}" destId="{957FCE03-9490-4272-A85A-1D72AE1A2A96}" srcOrd="0" destOrd="0" presId="urn:microsoft.com/office/officeart/2005/8/layout/lProcess3"/>
    <dgm:cxn modelId="{4545228B-4257-40F8-8AEE-DADC6999EE99}" type="presParOf" srcId="{657B6505-3A11-4AF1-B463-B2D3598A2CB6}" destId="{FA864C4D-6045-4FC1-95BD-467FB679566C}" srcOrd="1" destOrd="0" presId="urn:microsoft.com/office/officeart/2005/8/layout/lProcess3"/>
    <dgm:cxn modelId="{DE5F001D-703D-4DCB-825B-8D2FE2AD4447}" type="presParOf" srcId="{657B6505-3A11-4AF1-B463-B2D3598A2CB6}" destId="{AA647585-DBD0-4E77-ABF5-48552804A62D}" srcOrd="2" destOrd="0" presId="urn:microsoft.com/office/officeart/2005/8/layout/lProcess3"/>
    <dgm:cxn modelId="{896E8CB1-6D97-458B-A288-82A7DF668389}" type="presParOf" srcId="{657B6505-3A11-4AF1-B463-B2D3598A2CB6}" destId="{14C3D700-5E18-446D-B4CC-4E35CE06D5C3}" srcOrd="3" destOrd="0" presId="urn:microsoft.com/office/officeart/2005/8/layout/lProcess3"/>
    <dgm:cxn modelId="{9A152B28-9632-454F-806B-E99D646F4A28}" type="presParOf" srcId="{657B6505-3A11-4AF1-B463-B2D3598A2CB6}" destId="{4392628C-E5FF-490C-80F5-D0883CEED224}" srcOrd="4" destOrd="0" presId="urn:microsoft.com/office/officeart/2005/8/layout/lProcess3"/>
    <dgm:cxn modelId="{24FDE0B4-ABA9-4BFA-B560-19239484321A}" type="presParOf" srcId="{657B6505-3A11-4AF1-B463-B2D3598A2CB6}" destId="{6430D06E-D18C-41AC-BD49-B1311EE88F90}" srcOrd="5" destOrd="0" presId="urn:microsoft.com/office/officeart/2005/8/layout/lProcess3"/>
    <dgm:cxn modelId="{14748C6C-234A-47C5-BF88-A57070EE55DF}" type="presParOf" srcId="{657B6505-3A11-4AF1-B463-B2D3598A2CB6}" destId="{67C64F42-71DE-4507-B1AA-345925DA2ACE}" srcOrd="6" destOrd="0" presId="urn:microsoft.com/office/officeart/2005/8/layout/lProcess3"/>
    <dgm:cxn modelId="{951EE54B-7B66-47B5-93A3-D9FF560C925A}" type="presParOf" srcId="{DEC2F011-FD66-4268-A25A-FC1A97600271}" destId="{16A0A714-C539-4754-914B-E31B44F96B3C}" srcOrd="5" destOrd="0" presId="urn:microsoft.com/office/officeart/2005/8/layout/lProcess3"/>
    <dgm:cxn modelId="{906155E2-8057-40D6-99F9-66C08CE0C578}" type="presParOf" srcId="{DEC2F011-FD66-4268-A25A-FC1A97600271}" destId="{81FABE78-A9D5-4CA3-95A4-44DFB80E5911}" srcOrd="6" destOrd="0" presId="urn:microsoft.com/office/officeart/2005/8/layout/lProcess3"/>
    <dgm:cxn modelId="{1DE44780-F541-480B-B358-06F5ECBB1BC5}" type="presParOf" srcId="{81FABE78-A9D5-4CA3-95A4-44DFB80E5911}" destId="{CE0029B6-B6A2-4200-A3D0-7C3A282453A1}" srcOrd="0" destOrd="0" presId="urn:microsoft.com/office/officeart/2005/8/layout/lProcess3"/>
    <dgm:cxn modelId="{0650E660-DCFD-42D3-A915-0BECFA0B75D2}" type="presParOf" srcId="{81FABE78-A9D5-4CA3-95A4-44DFB80E5911}" destId="{1A343D8A-EB68-49B1-B39A-803508B8B2C6}" srcOrd="1" destOrd="0" presId="urn:microsoft.com/office/officeart/2005/8/layout/lProcess3"/>
    <dgm:cxn modelId="{5B8E7FFB-4485-4941-9236-F55CCAE82166}" type="presParOf" srcId="{81FABE78-A9D5-4CA3-95A4-44DFB80E5911}" destId="{108C0FD2-90D2-4C34-BB8F-92BC24355664}" srcOrd="2" destOrd="0" presId="urn:microsoft.com/office/officeart/2005/8/layout/lProcess3"/>
    <dgm:cxn modelId="{92FBCD8D-DDC3-4481-9306-B7C247468597}" type="presParOf" srcId="{81FABE78-A9D5-4CA3-95A4-44DFB80E5911}" destId="{7AFABC47-F29A-441C-8E50-5E760095EB94}" srcOrd="3" destOrd="0" presId="urn:microsoft.com/office/officeart/2005/8/layout/lProcess3"/>
    <dgm:cxn modelId="{1CBFA674-E784-41A1-9192-C63D43AC9F35}" type="presParOf" srcId="{81FABE78-A9D5-4CA3-95A4-44DFB80E5911}" destId="{212CB800-C022-4DB1-83FB-C72B6686A10A}" srcOrd="4" destOrd="0" presId="urn:microsoft.com/office/officeart/2005/8/layout/lProcess3"/>
    <dgm:cxn modelId="{C162F99C-7D8F-44F2-82CB-49C7298F007F}" type="presParOf" srcId="{DEC2F011-FD66-4268-A25A-FC1A97600271}" destId="{C76120AF-F8CC-4F1D-8B05-863C171F574A}" srcOrd="7" destOrd="0" presId="urn:microsoft.com/office/officeart/2005/8/layout/lProcess3"/>
    <dgm:cxn modelId="{0D10E9F9-7032-449D-B331-0A92875B50B9}" type="presParOf" srcId="{DEC2F011-FD66-4268-A25A-FC1A97600271}" destId="{2215F280-18B8-4376-866C-252482C457F2}" srcOrd="8" destOrd="0" presId="urn:microsoft.com/office/officeart/2005/8/layout/lProcess3"/>
    <dgm:cxn modelId="{E3DE7DE5-3897-4330-B7D6-C19DA8CC0905}" type="presParOf" srcId="{2215F280-18B8-4376-866C-252482C457F2}" destId="{95AD717C-89D0-49BE-AABB-8AD4440139CC}" srcOrd="0" destOrd="0" presId="urn:microsoft.com/office/officeart/2005/8/layout/lProcess3"/>
    <dgm:cxn modelId="{82645143-46DE-4BDB-A29B-3EC5D6E1524B}" type="presParOf" srcId="{2215F280-18B8-4376-866C-252482C457F2}" destId="{0B5F2272-9E36-4962-B2DC-A15F72B3D06E}" srcOrd="1" destOrd="0" presId="urn:microsoft.com/office/officeart/2005/8/layout/lProcess3"/>
    <dgm:cxn modelId="{218D47A2-10A5-4E9B-BFCD-1C125407D4DD}" type="presParOf" srcId="{2215F280-18B8-4376-866C-252482C457F2}" destId="{1F69022E-FAD8-475A-951C-3075343E5516}" srcOrd="2" destOrd="0" presId="urn:microsoft.com/office/officeart/2005/8/layout/lProcess3"/>
    <dgm:cxn modelId="{A4237BFA-047A-429C-96FB-BD407553837E}" type="presParOf" srcId="{2215F280-18B8-4376-866C-252482C457F2}" destId="{04EA6336-B6A6-40C6-A0A4-B97C5B7FE01E}" srcOrd="3" destOrd="0" presId="urn:microsoft.com/office/officeart/2005/8/layout/lProcess3"/>
    <dgm:cxn modelId="{6E2A1BE6-2B38-481C-8B7B-340C4DA2CECA}" type="presParOf" srcId="{2215F280-18B8-4376-866C-252482C457F2}" destId="{5C3290BC-0707-4CE0-B7BF-29E9B5AA2093}" srcOrd="4" destOrd="0" presId="urn:microsoft.com/office/officeart/2005/8/layout/lProcess3"/>
    <dgm:cxn modelId="{12BE8393-BFF0-455E-885C-AEBF87B7F36C}" type="presParOf" srcId="{2215F280-18B8-4376-866C-252482C457F2}" destId="{FF5D55EE-791F-498A-8A46-83AA8C438152}" srcOrd="5" destOrd="0" presId="urn:microsoft.com/office/officeart/2005/8/layout/lProcess3"/>
    <dgm:cxn modelId="{828D4711-BB40-4E64-A810-58742807F851}" type="presParOf" srcId="{2215F280-18B8-4376-866C-252482C457F2}" destId="{5D1AFD25-1555-4FA5-B3E1-501DF0267BB1}" srcOrd="6" destOrd="0" presId="urn:microsoft.com/office/officeart/2005/8/layout/lProcess3"/>
    <dgm:cxn modelId="{6C09E6D3-43D1-477D-A3EB-A7B7C4EADB07}" type="presParOf" srcId="{DEC2F011-FD66-4268-A25A-FC1A97600271}" destId="{B604A022-2186-4555-9C3B-B07162B1CB66}" srcOrd="9" destOrd="0" presId="urn:microsoft.com/office/officeart/2005/8/layout/lProcess3"/>
    <dgm:cxn modelId="{6F4F4DF2-7270-4F48-8E86-BCEFC73A159C}" type="presParOf" srcId="{DEC2F011-FD66-4268-A25A-FC1A97600271}" destId="{5DF3497E-3DB6-4D51-8D3D-07CA58E57F0A}" srcOrd="10" destOrd="0" presId="urn:microsoft.com/office/officeart/2005/8/layout/lProcess3"/>
    <dgm:cxn modelId="{736887FA-E6B6-42A5-B5AA-530AE1E98DB2}" type="presParOf" srcId="{5DF3497E-3DB6-4D51-8D3D-07CA58E57F0A}" destId="{87B5C813-EA83-470C-8A0C-905EE4534E76}" srcOrd="0" destOrd="0" presId="urn:microsoft.com/office/officeart/2005/8/layout/lProcess3"/>
    <dgm:cxn modelId="{C212F673-70AC-4012-B234-D18F8FDC6E2F}" type="presParOf" srcId="{5DF3497E-3DB6-4D51-8D3D-07CA58E57F0A}" destId="{B447DC75-5042-4D6C-BE9A-480057553DD8}" srcOrd="1" destOrd="0" presId="urn:microsoft.com/office/officeart/2005/8/layout/lProcess3"/>
    <dgm:cxn modelId="{37797D29-CEBB-4914-9840-615B55B85BDE}" type="presParOf" srcId="{5DF3497E-3DB6-4D51-8D3D-07CA58E57F0A}" destId="{1BF51A59-83E1-4867-9B0B-C02FC8C11C75}" srcOrd="2" destOrd="0" presId="urn:microsoft.com/office/officeart/2005/8/layout/lProcess3"/>
    <dgm:cxn modelId="{D53CCE6A-A2B7-45CD-AD13-E63D5A5C0EB8}" type="presParOf" srcId="{5DF3497E-3DB6-4D51-8D3D-07CA58E57F0A}" destId="{F97D9B75-1E1B-40D7-AD95-93B0249831F6}" srcOrd="3" destOrd="0" presId="urn:microsoft.com/office/officeart/2005/8/layout/lProcess3"/>
    <dgm:cxn modelId="{E0CC196C-81CD-4B42-86D2-6B336417DDBD}" type="presParOf" srcId="{5DF3497E-3DB6-4D51-8D3D-07CA58E57F0A}" destId="{9D6111EA-13AD-4056-9515-B375ACF560AE}" srcOrd="4" destOrd="0" presId="urn:microsoft.com/office/officeart/2005/8/layout/lProcess3"/>
    <dgm:cxn modelId="{057C49BB-680B-48A7-9A20-4EF55A7075BF}" type="presParOf" srcId="{5DF3497E-3DB6-4D51-8D3D-07CA58E57F0A}" destId="{F82E987E-3994-45FB-9708-F327A8F6A6FA}" srcOrd="5" destOrd="0" presId="urn:microsoft.com/office/officeart/2005/8/layout/lProcess3"/>
    <dgm:cxn modelId="{3F6EB614-0F3C-4E1D-B04B-C064CEE5E630}" type="presParOf" srcId="{5DF3497E-3DB6-4D51-8D3D-07CA58E57F0A}" destId="{006CD106-0900-443F-B056-0A79DFFEFC14}" srcOrd="6" destOrd="0" presId="urn:microsoft.com/office/officeart/2005/8/layout/lProcess3"/>
    <dgm:cxn modelId="{3C428190-11CC-448E-B094-E6F29F4F1CBF}" type="presParOf" srcId="{DEC2F011-FD66-4268-A25A-FC1A97600271}" destId="{34BB61B9-A3CE-4AC4-B594-7697D5014FC4}" srcOrd="11" destOrd="0" presId="urn:microsoft.com/office/officeart/2005/8/layout/lProcess3"/>
    <dgm:cxn modelId="{1238C1C5-FE85-428C-B0BA-F787472E8AFE}" type="presParOf" srcId="{DEC2F011-FD66-4268-A25A-FC1A97600271}" destId="{F8C1C870-65BC-490A-9972-F48254152E1D}" srcOrd="12" destOrd="0" presId="urn:microsoft.com/office/officeart/2005/8/layout/lProcess3"/>
    <dgm:cxn modelId="{938EBA3C-6EBF-43F4-928C-20EDDC1E3633}" type="presParOf" srcId="{F8C1C870-65BC-490A-9972-F48254152E1D}" destId="{9BCD62F7-B7C6-4753-8BCA-FCC16AEF61C1}" srcOrd="0" destOrd="0" presId="urn:microsoft.com/office/officeart/2005/8/layout/lProcess3"/>
    <dgm:cxn modelId="{CB354AAC-0D81-4672-8086-A755F2B72790}" type="presParOf" srcId="{F8C1C870-65BC-490A-9972-F48254152E1D}" destId="{329E9372-FAE1-4442-868E-17CD7F00AAEB}" srcOrd="1" destOrd="0" presId="urn:microsoft.com/office/officeart/2005/8/layout/lProcess3"/>
    <dgm:cxn modelId="{004735D1-E350-4590-AF35-E7EF1A5F3B1C}" type="presParOf" srcId="{F8C1C870-65BC-490A-9972-F48254152E1D}" destId="{492FF056-D6CA-4CAE-9B98-F48D363F8B9C}" srcOrd="2" destOrd="0" presId="urn:microsoft.com/office/officeart/2005/8/layout/lProcess3"/>
    <dgm:cxn modelId="{C933A537-B802-4BBB-BA2B-5B10184117C3}" type="presParOf" srcId="{F8C1C870-65BC-490A-9972-F48254152E1D}" destId="{1DBC4D66-EDA8-4A30-A5E4-91CE3F10A80A}" srcOrd="3" destOrd="0" presId="urn:microsoft.com/office/officeart/2005/8/layout/lProcess3"/>
    <dgm:cxn modelId="{899383FA-36E0-4017-93D4-D7258C204D63}" type="presParOf" srcId="{F8C1C870-65BC-490A-9972-F48254152E1D}" destId="{380CED0C-D99C-443A-A2B6-F45511D79824}" srcOrd="4" destOrd="0" presId="urn:microsoft.com/office/officeart/2005/8/layout/lProcess3"/>
    <dgm:cxn modelId="{3B31F822-DEC4-490C-B48C-568860865233}" type="presParOf" srcId="{F8C1C870-65BC-490A-9972-F48254152E1D}" destId="{C9A3A9FF-2F4B-451E-895B-084E39316F86}" srcOrd="5" destOrd="0" presId="urn:microsoft.com/office/officeart/2005/8/layout/lProcess3"/>
    <dgm:cxn modelId="{C6B48981-9730-4A05-AC0A-2CD99DC2DC17}" type="presParOf" srcId="{F8C1C870-65BC-490A-9972-F48254152E1D}" destId="{3F7E06C2-85BF-4899-9853-6DC777A98920}" srcOrd="6" destOrd="0" presId="urn:microsoft.com/office/officeart/2005/8/layout/lProcess3"/>
    <dgm:cxn modelId="{104859AA-C2D0-4520-92C0-3DC15BA2294A}" type="presParOf" srcId="{F8C1C870-65BC-490A-9972-F48254152E1D}" destId="{147D2EA0-38B6-4DFA-9979-B18E75D50B39}" srcOrd="7" destOrd="0" presId="urn:microsoft.com/office/officeart/2005/8/layout/lProcess3"/>
    <dgm:cxn modelId="{686F1F25-EBD1-4DCC-A469-A52A5C493FFF}" type="presParOf" srcId="{F8C1C870-65BC-490A-9972-F48254152E1D}" destId="{1A607C58-BC89-4199-889D-7F31F0831C45}" srcOrd="8" destOrd="0" presId="urn:microsoft.com/office/officeart/2005/8/layout/lProcess3"/>
    <dgm:cxn modelId="{D47FAFBE-2252-403F-8961-5431072D549C}" type="presParOf" srcId="{F8C1C870-65BC-490A-9972-F48254152E1D}" destId="{5B3921FA-15A5-4321-817A-744A46469749}" srcOrd="9" destOrd="0" presId="urn:microsoft.com/office/officeart/2005/8/layout/lProcess3"/>
    <dgm:cxn modelId="{AE3C0504-932C-456B-97F1-0279EDD9F499}" type="presParOf" srcId="{F8C1C870-65BC-490A-9972-F48254152E1D}" destId="{EC329D30-340C-46E7-B110-B7ED42BBC53C}" srcOrd="10" destOrd="0" presId="urn:microsoft.com/office/officeart/2005/8/layout/lProcess3"/>
    <dgm:cxn modelId="{9E064793-2618-42E3-A3D8-8DF337C7792A}" type="presParOf" srcId="{F8C1C870-65BC-490A-9972-F48254152E1D}" destId="{7C92D5E0-B700-455E-A115-63BDACE340F6}" srcOrd="11" destOrd="0" presId="urn:microsoft.com/office/officeart/2005/8/layout/lProcess3"/>
    <dgm:cxn modelId="{EFB94B53-11EF-42F9-99BB-864C34B7A195}" type="presParOf" srcId="{F8C1C870-65BC-490A-9972-F48254152E1D}" destId="{A26E0B06-BBA0-46E0-930E-0122AB6BD399}" srcOrd="12" destOrd="0" presId="urn:microsoft.com/office/officeart/2005/8/layout/lProcess3"/>
    <dgm:cxn modelId="{592A6EC8-6AA9-4ADF-956D-DA8E56118FB1}" type="presParOf" srcId="{F8C1C870-65BC-490A-9972-F48254152E1D}" destId="{BE49EE1B-2B6D-4CAF-8738-E9B5C330F247}" srcOrd="13" destOrd="0" presId="urn:microsoft.com/office/officeart/2005/8/layout/lProcess3"/>
    <dgm:cxn modelId="{898CE018-5D87-4E4A-B123-6D95538B59F0}" type="presParOf" srcId="{F8C1C870-65BC-490A-9972-F48254152E1D}" destId="{F1CB4409-A801-4C8D-8B9E-365C015866F1}" srcOrd="1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AF552A-C4EC-4DDE-8CA9-FF6E5C79F95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ABA16CC-D511-4E04-B796-7B6460A89A76}">
      <dgm:prSet phldrT="[Text]"/>
      <dgm:spPr/>
      <dgm:t>
        <a:bodyPr/>
        <a:lstStyle/>
        <a:p>
          <a:r>
            <a:rPr lang="en-US" dirty="0"/>
            <a:t>Survey</a:t>
          </a:r>
        </a:p>
      </dgm:t>
    </dgm:pt>
    <dgm:pt modelId="{388C6069-9617-4885-B482-C751AA58E1F6}" type="parTrans" cxnId="{9C3BADBC-0D6D-4444-99F7-456F2A8E386E}">
      <dgm:prSet/>
      <dgm:spPr/>
      <dgm:t>
        <a:bodyPr/>
        <a:lstStyle/>
        <a:p>
          <a:endParaRPr lang="en-US"/>
        </a:p>
      </dgm:t>
    </dgm:pt>
    <dgm:pt modelId="{D6A30DB4-BA79-4963-8B91-3F8481F5AED8}" type="sibTrans" cxnId="{9C3BADBC-0D6D-4444-99F7-456F2A8E386E}">
      <dgm:prSet/>
      <dgm:spPr/>
      <dgm:t>
        <a:bodyPr/>
        <a:lstStyle/>
        <a:p>
          <a:endParaRPr lang="en-US"/>
        </a:p>
      </dgm:t>
    </dgm:pt>
    <dgm:pt modelId="{6FB6051F-543D-43CC-82E8-4B9087FD0646}">
      <dgm:prSet phldrT="[Text]"/>
      <dgm:spPr/>
      <dgm:t>
        <a:bodyPr/>
        <a:lstStyle/>
        <a:p>
          <a:r>
            <a:rPr lang="en-US" dirty="0"/>
            <a:t>Field Survey &amp; Mapping</a:t>
          </a:r>
        </a:p>
      </dgm:t>
    </dgm:pt>
    <dgm:pt modelId="{E25E8617-C46F-40FB-9192-BE1F96E9E69F}" type="parTrans" cxnId="{F9E26945-0243-412D-A8D1-33D517E9004C}">
      <dgm:prSet/>
      <dgm:spPr/>
      <dgm:t>
        <a:bodyPr/>
        <a:lstStyle/>
        <a:p>
          <a:endParaRPr lang="en-US"/>
        </a:p>
      </dgm:t>
    </dgm:pt>
    <dgm:pt modelId="{345AFAA2-AB12-425A-A97A-5DB56AB8A8B3}" type="sibTrans" cxnId="{F9E26945-0243-412D-A8D1-33D517E9004C}">
      <dgm:prSet/>
      <dgm:spPr/>
      <dgm:t>
        <a:bodyPr/>
        <a:lstStyle/>
        <a:p>
          <a:endParaRPr lang="en-US"/>
        </a:p>
      </dgm:t>
    </dgm:pt>
    <dgm:pt modelId="{30B351EE-D89C-4CE8-879A-1881761BD099}">
      <dgm:prSet phldrT="[Text]"/>
      <dgm:spPr/>
      <dgm:t>
        <a:bodyPr/>
        <a:lstStyle/>
        <a:p>
          <a:r>
            <a:rPr lang="en-US" dirty="0"/>
            <a:t>Right of Way Mapping</a:t>
          </a:r>
        </a:p>
      </dgm:t>
    </dgm:pt>
    <dgm:pt modelId="{2FC243D7-F79D-4974-AB00-1688DE5A4608}" type="parTrans" cxnId="{A86BFE51-A963-47F8-B02E-EF634C429C73}">
      <dgm:prSet/>
      <dgm:spPr/>
      <dgm:t>
        <a:bodyPr/>
        <a:lstStyle/>
        <a:p>
          <a:endParaRPr lang="en-US"/>
        </a:p>
      </dgm:t>
    </dgm:pt>
    <dgm:pt modelId="{B0C617A8-BC2D-4280-9AE0-5011CC8CBB4B}" type="sibTrans" cxnId="{A86BFE51-A963-47F8-B02E-EF634C429C73}">
      <dgm:prSet/>
      <dgm:spPr/>
      <dgm:t>
        <a:bodyPr/>
        <a:lstStyle/>
        <a:p>
          <a:endParaRPr lang="en-US"/>
        </a:p>
      </dgm:t>
    </dgm:pt>
    <dgm:pt modelId="{214B6886-8038-46D6-AAF2-C477470607D9}">
      <dgm:prSet phldrT="[Text]"/>
      <dgm:spPr/>
      <dgm:t>
        <a:bodyPr/>
        <a:lstStyle/>
        <a:p>
          <a:r>
            <a:rPr lang="en-US" dirty="0"/>
            <a:t>Environmental</a:t>
          </a:r>
        </a:p>
      </dgm:t>
    </dgm:pt>
    <dgm:pt modelId="{3B2F66BC-FAF0-480A-88F9-80523ABC1C79}" type="parTrans" cxnId="{8BBAB1D7-D454-4DFD-8159-82BCC1186795}">
      <dgm:prSet/>
      <dgm:spPr/>
      <dgm:t>
        <a:bodyPr/>
        <a:lstStyle/>
        <a:p>
          <a:endParaRPr lang="en-US"/>
        </a:p>
      </dgm:t>
    </dgm:pt>
    <dgm:pt modelId="{5B5F651C-CFBB-4DF0-A7CC-24F3E1B024F3}" type="sibTrans" cxnId="{8BBAB1D7-D454-4DFD-8159-82BCC1186795}">
      <dgm:prSet/>
      <dgm:spPr/>
      <dgm:t>
        <a:bodyPr/>
        <a:lstStyle/>
        <a:p>
          <a:endParaRPr lang="en-US"/>
        </a:p>
      </dgm:t>
    </dgm:pt>
    <dgm:pt modelId="{6B281675-2A72-4FB8-BA5D-D02E57557710}">
      <dgm:prSet phldrT="[Text]"/>
      <dgm:spPr/>
      <dgm:t>
        <a:bodyPr/>
        <a:lstStyle/>
        <a:p>
          <a:r>
            <a:rPr lang="en-US" dirty="0"/>
            <a:t>Initial Scoping</a:t>
          </a:r>
        </a:p>
      </dgm:t>
    </dgm:pt>
    <dgm:pt modelId="{20FA4773-6151-4D80-BDE7-5463429D48C2}" type="parTrans" cxnId="{2C807885-FFE3-4C62-80D0-E7F1FB407EE1}">
      <dgm:prSet/>
      <dgm:spPr/>
      <dgm:t>
        <a:bodyPr/>
        <a:lstStyle/>
        <a:p>
          <a:endParaRPr lang="en-US"/>
        </a:p>
      </dgm:t>
    </dgm:pt>
    <dgm:pt modelId="{4C05863C-8052-411E-9A03-62BF8C7B8F8F}" type="sibTrans" cxnId="{2C807885-FFE3-4C62-80D0-E7F1FB407EE1}">
      <dgm:prSet/>
      <dgm:spPr/>
      <dgm:t>
        <a:bodyPr/>
        <a:lstStyle/>
        <a:p>
          <a:endParaRPr lang="en-US"/>
        </a:p>
      </dgm:t>
    </dgm:pt>
    <dgm:pt modelId="{BD472672-3CFB-4751-98C9-BEB0C1C9C7DA}">
      <dgm:prSet phldrT="[Text]"/>
      <dgm:spPr/>
      <dgm:t>
        <a:bodyPr/>
        <a:lstStyle/>
        <a:p>
          <a:r>
            <a:rPr lang="en-US" dirty="0"/>
            <a:t>CEQA</a:t>
          </a:r>
        </a:p>
      </dgm:t>
    </dgm:pt>
    <dgm:pt modelId="{2CB9873D-5958-4A00-9717-5A3843917A3E}" type="parTrans" cxnId="{ACD9AB25-7B84-4619-8610-DE8383671328}">
      <dgm:prSet/>
      <dgm:spPr/>
      <dgm:t>
        <a:bodyPr/>
        <a:lstStyle/>
        <a:p>
          <a:endParaRPr lang="en-US"/>
        </a:p>
      </dgm:t>
    </dgm:pt>
    <dgm:pt modelId="{A3E4D0D1-7BBF-4B73-858C-2510F21BCCFF}" type="sibTrans" cxnId="{ACD9AB25-7B84-4619-8610-DE8383671328}">
      <dgm:prSet/>
      <dgm:spPr/>
      <dgm:t>
        <a:bodyPr/>
        <a:lstStyle/>
        <a:p>
          <a:endParaRPr lang="en-US"/>
        </a:p>
      </dgm:t>
    </dgm:pt>
    <dgm:pt modelId="{C214986F-D19F-4964-8A6D-A729199D402A}">
      <dgm:prSet phldrT="[Text]"/>
      <dgm:spPr/>
      <dgm:t>
        <a:bodyPr/>
        <a:lstStyle/>
        <a:p>
          <a:r>
            <a:rPr lang="en-US" dirty="0"/>
            <a:t>Geotechnical</a:t>
          </a:r>
        </a:p>
      </dgm:t>
    </dgm:pt>
    <dgm:pt modelId="{F8F4B2FC-8E8A-46F1-9E06-20FECD048D74}" type="parTrans" cxnId="{E0805D72-6CBF-4E30-A82A-0F49D4159BFF}">
      <dgm:prSet/>
      <dgm:spPr/>
      <dgm:t>
        <a:bodyPr/>
        <a:lstStyle/>
        <a:p>
          <a:endParaRPr lang="en-US"/>
        </a:p>
      </dgm:t>
    </dgm:pt>
    <dgm:pt modelId="{E73ADA10-2595-489E-94FB-A44CDAECD434}" type="sibTrans" cxnId="{E0805D72-6CBF-4E30-A82A-0F49D4159BFF}">
      <dgm:prSet/>
      <dgm:spPr/>
      <dgm:t>
        <a:bodyPr/>
        <a:lstStyle/>
        <a:p>
          <a:endParaRPr lang="en-US"/>
        </a:p>
      </dgm:t>
    </dgm:pt>
    <dgm:pt modelId="{4CDF0662-DAD2-4DF3-A6CE-E0F4DED85AE2}">
      <dgm:prSet phldrT="[Text]"/>
      <dgm:spPr/>
      <dgm:t>
        <a:bodyPr/>
        <a:lstStyle/>
        <a:p>
          <a:r>
            <a:rPr lang="en-US" dirty="0"/>
            <a:t>Laboratory Testing</a:t>
          </a:r>
        </a:p>
      </dgm:t>
    </dgm:pt>
    <dgm:pt modelId="{A6124E47-75E1-4B5B-830B-B002E71F99CB}" type="parTrans" cxnId="{8C80DC2A-C5F3-4D1A-87D8-DD53C16609D0}">
      <dgm:prSet/>
      <dgm:spPr/>
      <dgm:t>
        <a:bodyPr/>
        <a:lstStyle/>
        <a:p>
          <a:endParaRPr lang="en-US"/>
        </a:p>
      </dgm:t>
    </dgm:pt>
    <dgm:pt modelId="{23C997AD-26CF-4E63-B566-FF43BD54EAF0}" type="sibTrans" cxnId="{8C80DC2A-C5F3-4D1A-87D8-DD53C16609D0}">
      <dgm:prSet/>
      <dgm:spPr/>
      <dgm:t>
        <a:bodyPr/>
        <a:lstStyle/>
        <a:p>
          <a:endParaRPr lang="en-US"/>
        </a:p>
      </dgm:t>
    </dgm:pt>
    <dgm:pt modelId="{CB5EAAA7-CB91-4506-A30A-EA43DA2A437D}">
      <dgm:prSet phldrT="[Text]"/>
      <dgm:spPr/>
      <dgm:t>
        <a:bodyPr/>
        <a:lstStyle/>
        <a:p>
          <a:r>
            <a:rPr lang="en-US" dirty="0"/>
            <a:t>Draft Report</a:t>
          </a:r>
        </a:p>
      </dgm:t>
    </dgm:pt>
    <dgm:pt modelId="{5AD229A4-AD14-43CA-B616-A0B7FECEF7DA}" type="parTrans" cxnId="{56BD73F8-6293-4357-A28D-746B5EE51466}">
      <dgm:prSet/>
      <dgm:spPr/>
      <dgm:t>
        <a:bodyPr/>
        <a:lstStyle/>
        <a:p>
          <a:endParaRPr lang="en-US"/>
        </a:p>
      </dgm:t>
    </dgm:pt>
    <dgm:pt modelId="{1AF65F73-DE2A-423D-A2B9-8C1EE904F3EE}" type="sibTrans" cxnId="{56BD73F8-6293-4357-A28D-746B5EE51466}">
      <dgm:prSet/>
      <dgm:spPr/>
      <dgm:t>
        <a:bodyPr/>
        <a:lstStyle/>
        <a:p>
          <a:endParaRPr lang="en-US"/>
        </a:p>
      </dgm:t>
    </dgm:pt>
    <dgm:pt modelId="{5BCBBC2F-E74A-4BBD-AFE8-8C4C9C1AF3E6}">
      <dgm:prSet phldrT="[Text]"/>
      <dgm:spPr/>
      <dgm:t>
        <a:bodyPr/>
        <a:lstStyle/>
        <a:p>
          <a:r>
            <a:rPr lang="en-US" dirty="0"/>
            <a:t>NEPA</a:t>
          </a:r>
        </a:p>
      </dgm:t>
    </dgm:pt>
    <dgm:pt modelId="{2C75DDE7-411E-48DB-81EA-8EC3F66302FC}" type="parTrans" cxnId="{7139F500-7418-46FE-807B-5CF8BA872D75}">
      <dgm:prSet/>
      <dgm:spPr/>
      <dgm:t>
        <a:bodyPr/>
        <a:lstStyle/>
        <a:p>
          <a:endParaRPr lang="en-US"/>
        </a:p>
      </dgm:t>
    </dgm:pt>
    <dgm:pt modelId="{DA0B4C49-69E6-41A9-8EB5-9CA3D0F12987}" type="sibTrans" cxnId="{7139F500-7418-46FE-807B-5CF8BA872D75}">
      <dgm:prSet/>
      <dgm:spPr/>
      <dgm:t>
        <a:bodyPr/>
        <a:lstStyle/>
        <a:p>
          <a:endParaRPr lang="en-US"/>
        </a:p>
      </dgm:t>
    </dgm:pt>
    <dgm:pt modelId="{652CCB01-9666-4FE9-A1A0-98A460B08A30}">
      <dgm:prSet phldrT="[Text]"/>
      <dgm:spPr/>
      <dgm:t>
        <a:bodyPr/>
        <a:lstStyle/>
        <a:p>
          <a:r>
            <a:rPr lang="en-US" dirty="0"/>
            <a:t>Coring &amp; Sampling</a:t>
          </a:r>
        </a:p>
      </dgm:t>
    </dgm:pt>
    <dgm:pt modelId="{43C329C3-3C8A-44BF-A997-143598475C1C}" type="parTrans" cxnId="{EADF1D6F-D3B5-485E-8210-DCB98991E826}">
      <dgm:prSet/>
      <dgm:spPr/>
      <dgm:t>
        <a:bodyPr/>
        <a:lstStyle/>
        <a:p>
          <a:endParaRPr lang="en-US"/>
        </a:p>
      </dgm:t>
    </dgm:pt>
    <dgm:pt modelId="{05097AC1-5687-4976-A5BC-F698A3C9A69D}" type="sibTrans" cxnId="{EADF1D6F-D3B5-485E-8210-DCB98991E826}">
      <dgm:prSet/>
      <dgm:spPr/>
      <dgm:t>
        <a:bodyPr/>
        <a:lstStyle/>
        <a:p>
          <a:endParaRPr lang="en-US"/>
        </a:p>
      </dgm:t>
    </dgm:pt>
    <dgm:pt modelId="{3AA00361-DA2F-4CAC-8623-75274E21004B}">
      <dgm:prSet phldrT="[Text]"/>
      <dgm:spPr/>
      <dgm:t>
        <a:bodyPr/>
        <a:lstStyle/>
        <a:p>
          <a:r>
            <a:rPr lang="en-US" dirty="0"/>
            <a:t>Utility Coordination</a:t>
          </a:r>
        </a:p>
      </dgm:t>
    </dgm:pt>
    <dgm:pt modelId="{D8B98B16-D36F-4FBC-A7AA-82BD2946534C}" type="parTrans" cxnId="{6C15645A-8E06-4F97-A7BE-3265E8BA5DD2}">
      <dgm:prSet/>
      <dgm:spPr/>
      <dgm:t>
        <a:bodyPr/>
        <a:lstStyle/>
        <a:p>
          <a:endParaRPr lang="en-US"/>
        </a:p>
      </dgm:t>
    </dgm:pt>
    <dgm:pt modelId="{56E97843-57DE-4FE7-847F-97E019483EC8}" type="sibTrans" cxnId="{6C15645A-8E06-4F97-A7BE-3265E8BA5DD2}">
      <dgm:prSet/>
      <dgm:spPr/>
      <dgm:t>
        <a:bodyPr/>
        <a:lstStyle/>
        <a:p>
          <a:endParaRPr lang="en-US"/>
        </a:p>
      </dgm:t>
    </dgm:pt>
    <dgm:pt modelId="{E3BABEE8-1BAC-4FA7-AAE9-4BE386BF1631}">
      <dgm:prSet phldrT="[Text]"/>
      <dgm:spPr/>
      <dgm:t>
        <a:bodyPr/>
        <a:lstStyle/>
        <a:p>
          <a:r>
            <a:rPr lang="en-US" dirty="0"/>
            <a:t>“A” Letters</a:t>
          </a:r>
        </a:p>
      </dgm:t>
    </dgm:pt>
    <dgm:pt modelId="{F1B0A99E-47CC-42F6-BC3E-B7C233C73A7E}" type="parTrans" cxnId="{BEF3286D-64FB-4759-A543-CECF6AF19494}">
      <dgm:prSet/>
      <dgm:spPr/>
      <dgm:t>
        <a:bodyPr/>
        <a:lstStyle/>
        <a:p>
          <a:endParaRPr lang="en-US"/>
        </a:p>
      </dgm:t>
    </dgm:pt>
    <dgm:pt modelId="{8CD2846D-2B0C-4638-A478-8829822ACC2C}" type="sibTrans" cxnId="{BEF3286D-64FB-4759-A543-CECF6AF19494}">
      <dgm:prSet/>
      <dgm:spPr/>
      <dgm:t>
        <a:bodyPr/>
        <a:lstStyle/>
        <a:p>
          <a:endParaRPr lang="en-US"/>
        </a:p>
      </dgm:t>
    </dgm:pt>
    <dgm:pt modelId="{C8DE0E61-9356-4C0F-BB3A-34DBFD3154DB}">
      <dgm:prSet phldrT="[Text]"/>
      <dgm:spPr/>
      <dgm:t>
        <a:bodyPr/>
        <a:lstStyle/>
        <a:p>
          <a:r>
            <a:rPr lang="en-US" dirty="0"/>
            <a:t>“B” Letters</a:t>
          </a:r>
        </a:p>
      </dgm:t>
    </dgm:pt>
    <dgm:pt modelId="{6BC6EA60-9043-44AD-ACDC-3FF99255B2F1}" type="parTrans" cxnId="{B8476090-C07C-4D43-A09C-B4A846E458AD}">
      <dgm:prSet/>
      <dgm:spPr/>
      <dgm:t>
        <a:bodyPr/>
        <a:lstStyle/>
        <a:p>
          <a:endParaRPr lang="en-US"/>
        </a:p>
      </dgm:t>
    </dgm:pt>
    <dgm:pt modelId="{BD1145B6-57D7-4380-B861-9EF38098BE70}" type="sibTrans" cxnId="{B8476090-C07C-4D43-A09C-B4A846E458AD}">
      <dgm:prSet/>
      <dgm:spPr/>
      <dgm:t>
        <a:bodyPr/>
        <a:lstStyle/>
        <a:p>
          <a:endParaRPr lang="en-US"/>
        </a:p>
      </dgm:t>
    </dgm:pt>
    <dgm:pt modelId="{28F81880-8D41-4D63-9234-3CFF05C41EE0}">
      <dgm:prSet phldrT="[Text]"/>
      <dgm:spPr/>
      <dgm:t>
        <a:bodyPr/>
        <a:lstStyle/>
        <a:p>
          <a:r>
            <a:rPr lang="en-US" dirty="0"/>
            <a:t>Preliminary Design</a:t>
          </a:r>
        </a:p>
      </dgm:t>
    </dgm:pt>
    <dgm:pt modelId="{E4DBA6FC-2A39-4844-B0F2-3769CB16CB89}" type="parTrans" cxnId="{740959D9-48D6-4374-8C88-69A70EE6C7FE}">
      <dgm:prSet/>
      <dgm:spPr/>
      <dgm:t>
        <a:bodyPr/>
        <a:lstStyle/>
        <a:p>
          <a:endParaRPr lang="en-US"/>
        </a:p>
      </dgm:t>
    </dgm:pt>
    <dgm:pt modelId="{FAF2FE02-0624-4E3E-A772-D47A3703EED5}" type="sibTrans" cxnId="{740959D9-48D6-4374-8C88-69A70EE6C7FE}">
      <dgm:prSet/>
      <dgm:spPr/>
      <dgm:t>
        <a:bodyPr/>
        <a:lstStyle/>
        <a:p>
          <a:endParaRPr lang="en-US"/>
        </a:p>
      </dgm:t>
    </dgm:pt>
    <dgm:pt modelId="{F04C97DE-7D52-4A33-BA40-66F6F83A61B2}">
      <dgm:prSet phldrT="[Text]"/>
      <dgm:spPr/>
      <dgm:t>
        <a:bodyPr/>
        <a:lstStyle/>
        <a:p>
          <a:r>
            <a:rPr lang="en-US" dirty="0"/>
            <a:t>Drainage Analysis</a:t>
          </a:r>
        </a:p>
      </dgm:t>
    </dgm:pt>
    <dgm:pt modelId="{12ACB491-2089-412B-8BA2-E662F8B0CC2B}" type="parTrans" cxnId="{55CC55B0-029C-4FF7-839A-216E2C7E6111}">
      <dgm:prSet/>
      <dgm:spPr/>
      <dgm:t>
        <a:bodyPr/>
        <a:lstStyle/>
        <a:p>
          <a:endParaRPr lang="en-US"/>
        </a:p>
      </dgm:t>
    </dgm:pt>
    <dgm:pt modelId="{F7D080CF-0787-4121-B3AD-465B3E8D7D8E}" type="sibTrans" cxnId="{55CC55B0-029C-4FF7-839A-216E2C7E6111}">
      <dgm:prSet/>
      <dgm:spPr/>
      <dgm:t>
        <a:bodyPr/>
        <a:lstStyle/>
        <a:p>
          <a:endParaRPr lang="en-US"/>
        </a:p>
      </dgm:t>
    </dgm:pt>
    <dgm:pt modelId="{8CC6C00E-7CD0-4C09-BAD0-C48F00131446}">
      <dgm:prSet phldrT="[Text]"/>
      <dgm:spPr/>
      <dgm:t>
        <a:bodyPr/>
        <a:lstStyle/>
        <a:p>
          <a:r>
            <a:rPr lang="en-US" dirty="0"/>
            <a:t>35% PS&amp;E</a:t>
          </a:r>
        </a:p>
      </dgm:t>
    </dgm:pt>
    <dgm:pt modelId="{A730FB3B-EF80-46E9-A7A6-DB5E11334071}" type="parTrans" cxnId="{C71C5A56-DFAA-4F9C-82DF-6422D18F8C27}">
      <dgm:prSet/>
      <dgm:spPr/>
      <dgm:t>
        <a:bodyPr/>
        <a:lstStyle/>
        <a:p>
          <a:endParaRPr lang="en-US"/>
        </a:p>
      </dgm:t>
    </dgm:pt>
    <dgm:pt modelId="{519A6846-B581-4B87-9392-326121B7DC41}" type="sibTrans" cxnId="{C71C5A56-DFAA-4F9C-82DF-6422D18F8C27}">
      <dgm:prSet/>
      <dgm:spPr/>
      <dgm:t>
        <a:bodyPr/>
        <a:lstStyle/>
        <a:p>
          <a:endParaRPr lang="en-US"/>
        </a:p>
      </dgm:t>
    </dgm:pt>
    <dgm:pt modelId="{51A797F6-725D-4CF5-ACE9-7DB67DA6B781}">
      <dgm:prSet phldrT="[Text]"/>
      <dgm:spPr>
        <a:solidFill>
          <a:srgbClr val="C00000"/>
        </a:solidFill>
      </dgm:spPr>
      <dgm:t>
        <a:bodyPr/>
        <a:lstStyle/>
        <a:p>
          <a:r>
            <a:rPr lang="en-US" dirty="0"/>
            <a:t>Preliminary Right of Way</a:t>
          </a:r>
        </a:p>
      </dgm:t>
    </dgm:pt>
    <dgm:pt modelId="{E933E757-FDFF-447C-801E-6D683A991797}" type="parTrans" cxnId="{1814E363-FFAE-4683-BE4E-6CFC98663945}">
      <dgm:prSet/>
      <dgm:spPr/>
      <dgm:t>
        <a:bodyPr/>
        <a:lstStyle/>
        <a:p>
          <a:endParaRPr lang="en-US"/>
        </a:p>
      </dgm:t>
    </dgm:pt>
    <dgm:pt modelId="{6621041B-1C3D-45A3-9F9F-0EC99CB399A7}" type="sibTrans" cxnId="{1814E363-FFAE-4683-BE4E-6CFC98663945}">
      <dgm:prSet/>
      <dgm:spPr/>
      <dgm:t>
        <a:bodyPr/>
        <a:lstStyle/>
        <a:p>
          <a:endParaRPr lang="en-US"/>
        </a:p>
      </dgm:t>
    </dgm:pt>
    <dgm:pt modelId="{B213A0D1-4B93-499D-94B0-6647C6C098EA}">
      <dgm:prSet phldrT="[Text]"/>
      <dgm:spPr/>
      <dgm:t>
        <a:bodyPr/>
        <a:lstStyle/>
        <a:p>
          <a:r>
            <a:rPr lang="en-US" dirty="0"/>
            <a:t>Roadway Design</a:t>
          </a:r>
        </a:p>
      </dgm:t>
    </dgm:pt>
    <dgm:pt modelId="{4FF49914-9C6A-4FB3-A7CB-0BFFF7F16EA0}" type="parTrans" cxnId="{1B7A1585-0F18-4C4C-A2D5-5618AE5D45F2}">
      <dgm:prSet/>
      <dgm:spPr/>
      <dgm:t>
        <a:bodyPr/>
        <a:lstStyle/>
        <a:p>
          <a:endParaRPr lang="en-US"/>
        </a:p>
      </dgm:t>
    </dgm:pt>
    <dgm:pt modelId="{8E9BC8E3-C3E9-4E42-810E-6D82FE611B40}" type="sibTrans" cxnId="{1B7A1585-0F18-4C4C-A2D5-5618AE5D45F2}">
      <dgm:prSet/>
      <dgm:spPr/>
      <dgm:t>
        <a:bodyPr/>
        <a:lstStyle/>
        <a:p>
          <a:endParaRPr lang="en-US"/>
        </a:p>
      </dgm:t>
    </dgm:pt>
    <dgm:pt modelId="{67B7C099-8EE3-45B5-B973-EB1826E7DA3F}">
      <dgm:prSet phldrT="[Text]"/>
      <dgm:spPr>
        <a:solidFill>
          <a:srgbClr val="FF5D5D">
            <a:alpha val="89804"/>
          </a:srgbClr>
        </a:solidFill>
      </dgm:spPr>
      <dgm:t>
        <a:bodyPr/>
        <a:lstStyle/>
        <a:p>
          <a:r>
            <a:rPr lang="en-US" dirty="0"/>
            <a:t>ROW Assessment</a:t>
          </a:r>
        </a:p>
      </dgm:t>
    </dgm:pt>
    <dgm:pt modelId="{5B6727F6-D640-440A-8787-7BDFD5328C4A}" type="parTrans" cxnId="{3E551B65-77E1-4D72-8E43-9F33C0418A23}">
      <dgm:prSet/>
      <dgm:spPr/>
      <dgm:t>
        <a:bodyPr/>
        <a:lstStyle/>
        <a:p>
          <a:endParaRPr lang="en-US"/>
        </a:p>
      </dgm:t>
    </dgm:pt>
    <dgm:pt modelId="{D7824A81-ABBC-429B-A848-B12867735A98}" type="sibTrans" cxnId="{3E551B65-77E1-4D72-8E43-9F33C0418A23}">
      <dgm:prSet/>
      <dgm:spPr/>
      <dgm:t>
        <a:bodyPr/>
        <a:lstStyle/>
        <a:p>
          <a:endParaRPr lang="en-US"/>
        </a:p>
      </dgm:t>
    </dgm:pt>
    <dgm:pt modelId="{83974CF9-B2A2-4D32-96A3-89FF0D07AE70}">
      <dgm:prSet phldrT="[Text]"/>
      <dgm:spPr>
        <a:solidFill>
          <a:srgbClr val="FF5D5D">
            <a:alpha val="89804"/>
          </a:srgbClr>
        </a:solidFill>
      </dgm:spPr>
      <dgm:t>
        <a:bodyPr/>
        <a:lstStyle/>
        <a:p>
          <a:r>
            <a:rPr lang="en-US" dirty="0"/>
            <a:t>Title Reports</a:t>
          </a:r>
        </a:p>
      </dgm:t>
    </dgm:pt>
    <dgm:pt modelId="{ED41409A-A6A8-4DD3-AF9A-56BFB8EBA346}" type="parTrans" cxnId="{2D7A23E5-332B-48CC-854F-CA41CB5E2EA1}">
      <dgm:prSet/>
      <dgm:spPr/>
      <dgm:t>
        <a:bodyPr/>
        <a:lstStyle/>
        <a:p>
          <a:endParaRPr lang="en-US"/>
        </a:p>
      </dgm:t>
    </dgm:pt>
    <dgm:pt modelId="{AC66E60F-0CED-4DFC-9B12-4B4B3D899492}" type="sibTrans" cxnId="{2D7A23E5-332B-48CC-854F-CA41CB5E2EA1}">
      <dgm:prSet/>
      <dgm:spPr/>
      <dgm:t>
        <a:bodyPr/>
        <a:lstStyle/>
        <a:p>
          <a:endParaRPr lang="en-US"/>
        </a:p>
      </dgm:t>
    </dgm:pt>
    <dgm:pt modelId="{AA5E61FE-565F-458C-883C-3860DFDF4B58}">
      <dgm:prSet phldrT="[Text]"/>
      <dgm:spPr>
        <a:solidFill>
          <a:srgbClr val="FF5D5D">
            <a:alpha val="89804"/>
          </a:srgbClr>
        </a:solidFill>
      </dgm:spPr>
      <dgm:t>
        <a:bodyPr/>
        <a:lstStyle/>
        <a:p>
          <a:r>
            <a:rPr lang="en-US" dirty="0"/>
            <a:t>Owner Exhibits</a:t>
          </a:r>
        </a:p>
      </dgm:t>
    </dgm:pt>
    <dgm:pt modelId="{1F7B36A7-E8C9-43B5-B914-F47B6FFDBDF1}" type="parTrans" cxnId="{DC3D8D6B-FC95-4D48-95A6-BCB1365A8E79}">
      <dgm:prSet/>
      <dgm:spPr/>
      <dgm:t>
        <a:bodyPr/>
        <a:lstStyle/>
        <a:p>
          <a:endParaRPr lang="en-US"/>
        </a:p>
      </dgm:t>
    </dgm:pt>
    <dgm:pt modelId="{4D9B3392-CDE9-4BD7-A147-8F111F963A8D}" type="sibTrans" cxnId="{DC3D8D6B-FC95-4D48-95A6-BCB1365A8E79}">
      <dgm:prSet/>
      <dgm:spPr/>
      <dgm:t>
        <a:bodyPr/>
        <a:lstStyle/>
        <a:p>
          <a:endParaRPr lang="en-US"/>
        </a:p>
      </dgm:t>
    </dgm:pt>
    <dgm:pt modelId="{A579B892-8C78-41FB-A2D5-53D68ECC9028}">
      <dgm:prSet phldrT="[Text]"/>
      <dgm:spPr/>
      <dgm:t>
        <a:bodyPr/>
        <a:lstStyle/>
        <a:p>
          <a:r>
            <a:rPr lang="en-US" dirty="0"/>
            <a:t>Final Design</a:t>
          </a:r>
        </a:p>
      </dgm:t>
    </dgm:pt>
    <dgm:pt modelId="{6E9B58CF-B583-4326-A84F-51213A7D74B8}" type="parTrans" cxnId="{DE971973-59FE-461F-9F07-004880E5F63D}">
      <dgm:prSet/>
      <dgm:spPr/>
      <dgm:t>
        <a:bodyPr/>
        <a:lstStyle/>
        <a:p>
          <a:endParaRPr lang="en-US"/>
        </a:p>
      </dgm:t>
    </dgm:pt>
    <dgm:pt modelId="{AE5783A7-5B85-4B55-8F6F-D2AA05347470}" type="sibTrans" cxnId="{DE971973-59FE-461F-9F07-004880E5F63D}">
      <dgm:prSet/>
      <dgm:spPr/>
      <dgm:t>
        <a:bodyPr/>
        <a:lstStyle/>
        <a:p>
          <a:endParaRPr lang="en-US"/>
        </a:p>
      </dgm:t>
    </dgm:pt>
    <dgm:pt modelId="{7416BF8E-C93B-4E3B-8283-E328C6367A4D}">
      <dgm:prSet phldrT="[Text]"/>
      <dgm:spPr/>
      <dgm:t>
        <a:bodyPr/>
        <a:lstStyle/>
        <a:p>
          <a:r>
            <a:rPr lang="en-US" dirty="0"/>
            <a:t>Survey</a:t>
          </a:r>
        </a:p>
      </dgm:t>
    </dgm:pt>
    <dgm:pt modelId="{3CD53C5F-BD22-4337-A37E-5E3AC707EA6A}" type="parTrans" cxnId="{4557AF67-C507-443B-A818-8D4F5136EFBF}">
      <dgm:prSet/>
      <dgm:spPr/>
      <dgm:t>
        <a:bodyPr/>
        <a:lstStyle/>
        <a:p>
          <a:endParaRPr lang="en-US"/>
        </a:p>
      </dgm:t>
    </dgm:pt>
    <dgm:pt modelId="{4A45A5D4-739C-473A-9930-E3CAA9AB5D26}" type="sibTrans" cxnId="{4557AF67-C507-443B-A818-8D4F5136EFBF}">
      <dgm:prSet/>
      <dgm:spPr/>
      <dgm:t>
        <a:bodyPr/>
        <a:lstStyle/>
        <a:p>
          <a:endParaRPr lang="en-US"/>
        </a:p>
      </dgm:t>
    </dgm:pt>
    <dgm:pt modelId="{E534EBE8-C8C9-43D4-875C-8BDBDF16FEA3}">
      <dgm:prSet phldrT="[Text]"/>
      <dgm:spPr/>
      <dgm:t>
        <a:bodyPr/>
        <a:lstStyle/>
        <a:p>
          <a:r>
            <a:rPr lang="en-US" dirty="0"/>
            <a:t>Permitting</a:t>
          </a:r>
        </a:p>
      </dgm:t>
    </dgm:pt>
    <dgm:pt modelId="{7EBAB077-6064-4DB0-AD10-BB2F30050D63}" type="parTrans" cxnId="{038A707A-5EAE-4A0C-8E9B-158560670C58}">
      <dgm:prSet/>
      <dgm:spPr/>
      <dgm:t>
        <a:bodyPr/>
        <a:lstStyle/>
        <a:p>
          <a:endParaRPr lang="en-US"/>
        </a:p>
      </dgm:t>
    </dgm:pt>
    <dgm:pt modelId="{9F5FD8D9-8E87-4544-AA83-14902022DC98}" type="sibTrans" cxnId="{038A707A-5EAE-4A0C-8E9B-158560670C58}">
      <dgm:prSet/>
      <dgm:spPr/>
      <dgm:t>
        <a:bodyPr/>
        <a:lstStyle/>
        <a:p>
          <a:endParaRPr lang="en-US"/>
        </a:p>
      </dgm:t>
    </dgm:pt>
    <dgm:pt modelId="{92948736-2AD0-4AFE-AF33-2087E7584A5C}">
      <dgm:prSet phldrT="[Text]"/>
      <dgm:spPr/>
      <dgm:t>
        <a:bodyPr/>
        <a:lstStyle/>
        <a:p>
          <a:r>
            <a:rPr lang="en-US" dirty="0"/>
            <a:t>Geotechnical</a:t>
          </a:r>
        </a:p>
      </dgm:t>
    </dgm:pt>
    <dgm:pt modelId="{32DBE188-0D9C-42E7-BAA6-DAE0C6BC8C52}" type="parTrans" cxnId="{AAED8352-D7EC-4738-B4D4-456A2DEF9654}">
      <dgm:prSet/>
      <dgm:spPr/>
      <dgm:t>
        <a:bodyPr/>
        <a:lstStyle/>
        <a:p>
          <a:endParaRPr lang="en-US"/>
        </a:p>
      </dgm:t>
    </dgm:pt>
    <dgm:pt modelId="{8B52E977-EF34-4693-95D9-F5127C1A38F7}" type="sibTrans" cxnId="{AAED8352-D7EC-4738-B4D4-456A2DEF9654}">
      <dgm:prSet/>
      <dgm:spPr/>
      <dgm:t>
        <a:bodyPr/>
        <a:lstStyle/>
        <a:p>
          <a:endParaRPr lang="en-US"/>
        </a:p>
      </dgm:t>
    </dgm:pt>
    <dgm:pt modelId="{F4D0AD4F-84F1-421F-B945-22B848DF4D18}">
      <dgm:prSet phldrT="[Text]"/>
      <dgm:spPr/>
      <dgm:t>
        <a:bodyPr/>
        <a:lstStyle/>
        <a:p>
          <a:r>
            <a:rPr lang="en-US" dirty="0"/>
            <a:t>Utility Relocation Plan</a:t>
          </a:r>
        </a:p>
      </dgm:t>
    </dgm:pt>
    <dgm:pt modelId="{88179B9B-D269-4BE7-B112-B91D47967319}" type="parTrans" cxnId="{571677E3-10D2-4246-841C-E5ABDF14AF35}">
      <dgm:prSet/>
      <dgm:spPr/>
      <dgm:t>
        <a:bodyPr/>
        <a:lstStyle/>
        <a:p>
          <a:endParaRPr lang="en-US"/>
        </a:p>
      </dgm:t>
    </dgm:pt>
    <dgm:pt modelId="{39CB12DA-039D-4B35-A101-F22E2AD10B1C}" type="sibTrans" cxnId="{571677E3-10D2-4246-841C-E5ABDF14AF35}">
      <dgm:prSet/>
      <dgm:spPr/>
      <dgm:t>
        <a:bodyPr/>
        <a:lstStyle/>
        <a:p>
          <a:endParaRPr lang="en-US"/>
        </a:p>
      </dgm:t>
    </dgm:pt>
    <dgm:pt modelId="{68F12E3E-409E-4961-A5E4-A6E083DC12B8}">
      <dgm:prSet phldrT="[Text]"/>
      <dgm:spPr/>
      <dgm:t>
        <a:bodyPr/>
        <a:lstStyle/>
        <a:p>
          <a:r>
            <a:rPr lang="en-US" dirty="0"/>
            <a:t>65% PS&amp;E</a:t>
          </a:r>
        </a:p>
      </dgm:t>
    </dgm:pt>
    <dgm:pt modelId="{AF957A6D-5276-46CD-A85E-9A8468A46DDB}" type="parTrans" cxnId="{D246ECDD-2421-4D46-A4B6-354FCD059381}">
      <dgm:prSet/>
      <dgm:spPr/>
      <dgm:t>
        <a:bodyPr/>
        <a:lstStyle/>
        <a:p>
          <a:endParaRPr lang="en-US"/>
        </a:p>
      </dgm:t>
    </dgm:pt>
    <dgm:pt modelId="{C6F78AF5-1CC9-4E18-8389-EF21DBB0CEAD}" type="sibTrans" cxnId="{D246ECDD-2421-4D46-A4B6-354FCD059381}">
      <dgm:prSet/>
      <dgm:spPr/>
      <dgm:t>
        <a:bodyPr/>
        <a:lstStyle/>
        <a:p>
          <a:endParaRPr lang="en-US"/>
        </a:p>
      </dgm:t>
    </dgm:pt>
    <dgm:pt modelId="{76637F66-858F-4CDD-9566-7485525D483D}">
      <dgm:prSet phldrT="[Text]"/>
      <dgm:spPr/>
      <dgm:t>
        <a:bodyPr/>
        <a:lstStyle/>
        <a:p>
          <a:r>
            <a:rPr lang="en-US" dirty="0"/>
            <a:t>95%/100% PS&amp;E</a:t>
          </a:r>
        </a:p>
      </dgm:t>
    </dgm:pt>
    <dgm:pt modelId="{832F38EA-79BE-4423-9E9C-6B737FD8708E}" type="parTrans" cxnId="{6B5966C3-6695-4EF2-B6E5-0F95F537FF63}">
      <dgm:prSet/>
      <dgm:spPr/>
      <dgm:t>
        <a:bodyPr/>
        <a:lstStyle/>
        <a:p>
          <a:endParaRPr lang="en-US"/>
        </a:p>
      </dgm:t>
    </dgm:pt>
    <dgm:pt modelId="{B6109EBE-0A0F-4C5F-A22E-17432BC92451}" type="sibTrans" cxnId="{6B5966C3-6695-4EF2-B6E5-0F95F537FF63}">
      <dgm:prSet/>
      <dgm:spPr/>
      <dgm:t>
        <a:bodyPr/>
        <a:lstStyle/>
        <a:p>
          <a:endParaRPr lang="en-US"/>
        </a:p>
      </dgm:t>
    </dgm:pt>
    <dgm:pt modelId="{C900BE1A-99A0-49A5-87E1-5997E1DE74C6}">
      <dgm:prSet phldrT="[Text]"/>
      <dgm:spPr>
        <a:solidFill>
          <a:srgbClr val="FF5D5D">
            <a:alpha val="89804"/>
          </a:srgbClr>
        </a:solidFill>
      </dgm:spPr>
      <dgm:t>
        <a:bodyPr/>
        <a:lstStyle/>
        <a:p>
          <a:r>
            <a:rPr lang="en-US" dirty="0"/>
            <a:t>Final Right of Way</a:t>
          </a:r>
        </a:p>
      </dgm:t>
    </dgm:pt>
    <dgm:pt modelId="{82C7E7A9-C36A-440D-B2B7-83995C69EFB1}" type="parTrans" cxnId="{5E11D016-93C5-4D94-AC71-F4CE090F383B}">
      <dgm:prSet/>
      <dgm:spPr/>
      <dgm:t>
        <a:bodyPr/>
        <a:lstStyle/>
        <a:p>
          <a:endParaRPr lang="en-US"/>
        </a:p>
      </dgm:t>
    </dgm:pt>
    <dgm:pt modelId="{1B2B5A11-F0F8-42FB-AD06-96CABA75AB5D}" type="sibTrans" cxnId="{5E11D016-93C5-4D94-AC71-F4CE090F383B}">
      <dgm:prSet/>
      <dgm:spPr/>
      <dgm:t>
        <a:bodyPr/>
        <a:lstStyle/>
        <a:p>
          <a:endParaRPr lang="en-US"/>
        </a:p>
      </dgm:t>
    </dgm:pt>
    <dgm:pt modelId="{DEC2F011-FD66-4268-A25A-FC1A97600271}" type="pres">
      <dgm:prSet presAssocID="{50AF552A-C4EC-4DDE-8CA9-FF6E5C79F959}" presName="Name0" presStyleCnt="0">
        <dgm:presLayoutVars>
          <dgm:chPref val="3"/>
          <dgm:dir/>
          <dgm:animLvl val="lvl"/>
          <dgm:resizeHandles/>
        </dgm:presLayoutVars>
      </dgm:prSet>
      <dgm:spPr/>
    </dgm:pt>
    <dgm:pt modelId="{91B74C6F-2C6C-49EB-AEF1-3E963E044236}" type="pres">
      <dgm:prSet presAssocID="{2ABA16CC-D511-4E04-B796-7B6460A89A76}" presName="horFlow" presStyleCnt="0"/>
      <dgm:spPr/>
    </dgm:pt>
    <dgm:pt modelId="{C37C565E-91F3-4E46-99E9-44A6C99B16D3}" type="pres">
      <dgm:prSet presAssocID="{2ABA16CC-D511-4E04-B796-7B6460A89A76}" presName="bigChev" presStyleLbl="node1" presStyleIdx="0" presStyleCnt="7"/>
      <dgm:spPr/>
    </dgm:pt>
    <dgm:pt modelId="{869D2DC0-0540-4B16-8BFF-26C69264C608}" type="pres">
      <dgm:prSet presAssocID="{E25E8617-C46F-40FB-9192-BE1F96E9E69F}" presName="parTrans" presStyleCnt="0"/>
      <dgm:spPr/>
    </dgm:pt>
    <dgm:pt modelId="{F5951C43-8DCB-479F-980D-7371DB007982}" type="pres">
      <dgm:prSet presAssocID="{6FB6051F-543D-43CC-82E8-4B9087FD0646}" presName="node" presStyleLbl="alignAccFollowNode1" presStyleIdx="0" presStyleCnt="23">
        <dgm:presLayoutVars>
          <dgm:bulletEnabled val="1"/>
        </dgm:presLayoutVars>
      </dgm:prSet>
      <dgm:spPr/>
    </dgm:pt>
    <dgm:pt modelId="{D403A520-131B-4A61-9E69-D479083A969E}" type="pres">
      <dgm:prSet presAssocID="{345AFAA2-AB12-425A-A97A-5DB56AB8A8B3}" presName="sibTrans" presStyleCnt="0"/>
      <dgm:spPr/>
    </dgm:pt>
    <dgm:pt modelId="{EEA61F32-FDE4-4AC7-BE6D-5DF078DBEAF9}" type="pres">
      <dgm:prSet presAssocID="{30B351EE-D89C-4CE8-879A-1881761BD099}" presName="node" presStyleLbl="alignAccFollowNode1" presStyleIdx="1" presStyleCnt="23">
        <dgm:presLayoutVars>
          <dgm:bulletEnabled val="1"/>
        </dgm:presLayoutVars>
      </dgm:prSet>
      <dgm:spPr/>
    </dgm:pt>
    <dgm:pt modelId="{9565DE7D-F031-4C14-8D73-56628E0DC153}" type="pres">
      <dgm:prSet presAssocID="{2ABA16CC-D511-4E04-B796-7B6460A89A76}" presName="vSp" presStyleCnt="0"/>
      <dgm:spPr/>
    </dgm:pt>
    <dgm:pt modelId="{4BCB0496-039D-49DF-B31D-6C6E38DCED8B}" type="pres">
      <dgm:prSet presAssocID="{214B6886-8038-46D6-AAF2-C477470607D9}" presName="horFlow" presStyleCnt="0"/>
      <dgm:spPr/>
    </dgm:pt>
    <dgm:pt modelId="{58B00AF2-7DBF-4C0E-ABA1-CE4AD4F5039B}" type="pres">
      <dgm:prSet presAssocID="{214B6886-8038-46D6-AAF2-C477470607D9}" presName="bigChev" presStyleLbl="node1" presStyleIdx="1" presStyleCnt="7"/>
      <dgm:spPr/>
    </dgm:pt>
    <dgm:pt modelId="{A08CAD2B-DD07-45C1-AA31-1DE94BEB61BE}" type="pres">
      <dgm:prSet presAssocID="{20FA4773-6151-4D80-BDE7-5463429D48C2}" presName="parTrans" presStyleCnt="0"/>
      <dgm:spPr/>
    </dgm:pt>
    <dgm:pt modelId="{034CF0E1-D7DD-4EE2-8478-9D6129D888FB}" type="pres">
      <dgm:prSet presAssocID="{6B281675-2A72-4FB8-BA5D-D02E57557710}" presName="node" presStyleLbl="alignAccFollowNode1" presStyleIdx="2" presStyleCnt="23">
        <dgm:presLayoutVars>
          <dgm:bulletEnabled val="1"/>
        </dgm:presLayoutVars>
      </dgm:prSet>
      <dgm:spPr/>
    </dgm:pt>
    <dgm:pt modelId="{636AFBD6-3593-409B-AB7D-9275DEC93E77}" type="pres">
      <dgm:prSet presAssocID="{4C05863C-8052-411E-9A03-62BF8C7B8F8F}" presName="sibTrans" presStyleCnt="0"/>
      <dgm:spPr/>
    </dgm:pt>
    <dgm:pt modelId="{2928F299-6038-40F6-B39F-394B3F924008}" type="pres">
      <dgm:prSet presAssocID="{BD472672-3CFB-4751-98C9-BEB0C1C9C7DA}" presName="node" presStyleLbl="alignAccFollowNode1" presStyleIdx="3" presStyleCnt="23">
        <dgm:presLayoutVars>
          <dgm:bulletEnabled val="1"/>
        </dgm:presLayoutVars>
      </dgm:prSet>
      <dgm:spPr/>
    </dgm:pt>
    <dgm:pt modelId="{817FBF9F-AA31-4F12-96B3-1CF8BEFC0954}" type="pres">
      <dgm:prSet presAssocID="{A3E4D0D1-7BBF-4B73-858C-2510F21BCCFF}" presName="sibTrans" presStyleCnt="0"/>
      <dgm:spPr/>
    </dgm:pt>
    <dgm:pt modelId="{ADB70C5F-6A1F-4339-BB81-B6956A2FB476}" type="pres">
      <dgm:prSet presAssocID="{5BCBBC2F-E74A-4BBD-AFE8-8C4C9C1AF3E6}" presName="node" presStyleLbl="alignAccFollowNode1" presStyleIdx="4" presStyleCnt="23">
        <dgm:presLayoutVars>
          <dgm:bulletEnabled val="1"/>
        </dgm:presLayoutVars>
      </dgm:prSet>
      <dgm:spPr/>
    </dgm:pt>
    <dgm:pt modelId="{580D64C2-989E-49AC-8700-E41FB524EE7F}" type="pres">
      <dgm:prSet presAssocID="{214B6886-8038-46D6-AAF2-C477470607D9}" presName="vSp" presStyleCnt="0"/>
      <dgm:spPr/>
    </dgm:pt>
    <dgm:pt modelId="{657B6505-3A11-4AF1-B463-B2D3598A2CB6}" type="pres">
      <dgm:prSet presAssocID="{C214986F-D19F-4964-8A6D-A729199D402A}" presName="horFlow" presStyleCnt="0"/>
      <dgm:spPr/>
    </dgm:pt>
    <dgm:pt modelId="{957FCE03-9490-4272-A85A-1D72AE1A2A96}" type="pres">
      <dgm:prSet presAssocID="{C214986F-D19F-4964-8A6D-A729199D402A}" presName="bigChev" presStyleLbl="node1" presStyleIdx="2" presStyleCnt="7"/>
      <dgm:spPr/>
    </dgm:pt>
    <dgm:pt modelId="{FA864C4D-6045-4FC1-95BD-467FB679566C}" type="pres">
      <dgm:prSet presAssocID="{43C329C3-3C8A-44BF-A997-143598475C1C}" presName="parTrans" presStyleCnt="0"/>
      <dgm:spPr/>
    </dgm:pt>
    <dgm:pt modelId="{AA647585-DBD0-4E77-ABF5-48552804A62D}" type="pres">
      <dgm:prSet presAssocID="{652CCB01-9666-4FE9-A1A0-98A460B08A30}" presName="node" presStyleLbl="alignAccFollowNode1" presStyleIdx="5" presStyleCnt="23">
        <dgm:presLayoutVars>
          <dgm:bulletEnabled val="1"/>
        </dgm:presLayoutVars>
      </dgm:prSet>
      <dgm:spPr/>
    </dgm:pt>
    <dgm:pt modelId="{14C3D700-5E18-446D-B4CC-4E35CE06D5C3}" type="pres">
      <dgm:prSet presAssocID="{05097AC1-5687-4976-A5BC-F698A3C9A69D}" presName="sibTrans" presStyleCnt="0"/>
      <dgm:spPr/>
    </dgm:pt>
    <dgm:pt modelId="{4392628C-E5FF-490C-80F5-D0883CEED224}" type="pres">
      <dgm:prSet presAssocID="{4CDF0662-DAD2-4DF3-A6CE-E0F4DED85AE2}" presName="node" presStyleLbl="alignAccFollowNode1" presStyleIdx="6" presStyleCnt="23">
        <dgm:presLayoutVars>
          <dgm:bulletEnabled val="1"/>
        </dgm:presLayoutVars>
      </dgm:prSet>
      <dgm:spPr/>
    </dgm:pt>
    <dgm:pt modelId="{6430D06E-D18C-41AC-BD49-B1311EE88F90}" type="pres">
      <dgm:prSet presAssocID="{23C997AD-26CF-4E63-B566-FF43BD54EAF0}" presName="sibTrans" presStyleCnt="0"/>
      <dgm:spPr/>
    </dgm:pt>
    <dgm:pt modelId="{67C64F42-71DE-4507-B1AA-345925DA2ACE}" type="pres">
      <dgm:prSet presAssocID="{CB5EAAA7-CB91-4506-A30A-EA43DA2A437D}" presName="node" presStyleLbl="alignAccFollowNode1" presStyleIdx="7" presStyleCnt="23">
        <dgm:presLayoutVars>
          <dgm:bulletEnabled val="1"/>
        </dgm:presLayoutVars>
      </dgm:prSet>
      <dgm:spPr/>
    </dgm:pt>
    <dgm:pt modelId="{16A0A714-C539-4754-914B-E31B44F96B3C}" type="pres">
      <dgm:prSet presAssocID="{C214986F-D19F-4964-8A6D-A729199D402A}" presName="vSp" presStyleCnt="0"/>
      <dgm:spPr/>
    </dgm:pt>
    <dgm:pt modelId="{81FABE78-A9D5-4CA3-95A4-44DFB80E5911}" type="pres">
      <dgm:prSet presAssocID="{3AA00361-DA2F-4CAC-8623-75274E21004B}" presName="horFlow" presStyleCnt="0"/>
      <dgm:spPr/>
    </dgm:pt>
    <dgm:pt modelId="{CE0029B6-B6A2-4200-A3D0-7C3A282453A1}" type="pres">
      <dgm:prSet presAssocID="{3AA00361-DA2F-4CAC-8623-75274E21004B}" presName="bigChev" presStyleLbl="node1" presStyleIdx="3" presStyleCnt="7"/>
      <dgm:spPr/>
    </dgm:pt>
    <dgm:pt modelId="{1A343D8A-EB68-49B1-B39A-803508B8B2C6}" type="pres">
      <dgm:prSet presAssocID="{F1B0A99E-47CC-42F6-BC3E-B7C233C73A7E}" presName="parTrans" presStyleCnt="0"/>
      <dgm:spPr/>
    </dgm:pt>
    <dgm:pt modelId="{108C0FD2-90D2-4C34-BB8F-92BC24355664}" type="pres">
      <dgm:prSet presAssocID="{E3BABEE8-1BAC-4FA7-AAE9-4BE386BF1631}" presName="node" presStyleLbl="alignAccFollowNode1" presStyleIdx="8" presStyleCnt="23">
        <dgm:presLayoutVars>
          <dgm:bulletEnabled val="1"/>
        </dgm:presLayoutVars>
      </dgm:prSet>
      <dgm:spPr/>
    </dgm:pt>
    <dgm:pt modelId="{7AFABC47-F29A-441C-8E50-5E760095EB94}" type="pres">
      <dgm:prSet presAssocID="{8CD2846D-2B0C-4638-A478-8829822ACC2C}" presName="sibTrans" presStyleCnt="0"/>
      <dgm:spPr/>
    </dgm:pt>
    <dgm:pt modelId="{212CB800-C022-4DB1-83FB-C72B6686A10A}" type="pres">
      <dgm:prSet presAssocID="{C8DE0E61-9356-4C0F-BB3A-34DBFD3154DB}" presName="node" presStyleLbl="alignAccFollowNode1" presStyleIdx="9" presStyleCnt="23">
        <dgm:presLayoutVars>
          <dgm:bulletEnabled val="1"/>
        </dgm:presLayoutVars>
      </dgm:prSet>
      <dgm:spPr/>
    </dgm:pt>
    <dgm:pt modelId="{C76120AF-F8CC-4F1D-8B05-863C171F574A}" type="pres">
      <dgm:prSet presAssocID="{3AA00361-DA2F-4CAC-8623-75274E21004B}" presName="vSp" presStyleCnt="0"/>
      <dgm:spPr/>
    </dgm:pt>
    <dgm:pt modelId="{2215F280-18B8-4376-866C-252482C457F2}" type="pres">
      <dgm:prSet presAssocID="{28F81880-8D41-4D63-9234-3CFF05C41EE0}" presName="horFlow" presStyleCnt="0"/>
      <dgm:spPr/>
    </dgm:pt>
    <dgm:pt modelId="{95AD717C-89D0-49BE-AABB-8AD4440139CC}" type="pres">
      <dgm:prSet presAssocID="{28F81880-8D41-4D63-9234-3CFF05C41EE0}" presName="bigChev" presStyleLbl="node1" presStyleIdx="4" presStyleCnt="7"/>
      <dgm:spPr/>
    </dgm:pt>
    <dgm:pt modelId="{0B5F2272-9E36-4962-B2DC-A15F72B3D06E}" type="pres">
      <dgm:prSet presAssocID="{4FF49914-9C6A-4FB3-A7CB-0BFFF7F16EA0}" presName="parTrans" presStyleCnt="0"/>
      <dgm:spPr/>
    </dgm:pt>
    <dgm:pt modelId="{1F69022E-FAD8-475A-951C-3075343E5516}" type="pres">
      <dgm:prSet presAssocID="{B213A0D1-4B93-499D-94B0-6647C6C098EA}" presName="node" presStyleLbl="alignAccFollowNode1" presStyleIdx="10" presStyleCnt="23">
        <dgm:presLayoutVars>
          <dgm:bulletEnabled val="1"/>
        </dgm:presLayoutVars>
      </dgm:prSet>
      <dgm:spPr/>
    </dgm:pt>
    <dgm:pt modelId="{04EA6336-B6A6-40C6-A0A4-B97C5B7FE01E}" type="pres">
      <dgm:prSet presAssocID="{8E9BC8E3-C3E9-4E42-810E-6D82FE611B40}" presName="sibTrans" presStyleCnt="0"/>
      <dgm:spPr/>
    </dgm:pt>
    <dgm:pt modelId="{5C3290BC-0707-4CE0-B7BF-29E9B5AA2093}" type="pres">
      <dgm:prSet presAssocID="{F04C97DE-7D52-4A33-BA40-66F6F83A61B2}" presName="node" presStyleLbl="alignAccFollowNode1" presStyleIdx="11" presStyleCnt="23">
        <dgm:presLayoutVars>
          <dgm:bulletEnabled val="1"/>
        </dgm:presLayoutVars>
      </dgm:prSet>
      <dgm:spPr/>
    </dgm:pt>
    <dgm:pt modelId="{FF5D55EE-791F-498A-8A46-83AA8C438152}" type="pres">
      <dgm:prSet presAssocID="{F7D080CF-0787-4121-B3AD-465B3E8D7D8E}" presName="sibTrans" presStyleCnt="0"/>
      <dgm:spPr/>
    </dgm:pt>
    <dgm:pt modelId="{5D1AFD25-1555-4FA5-B3E1-501DF0267BB1}" type="pres">
      <dgm:prSet presAssocID="{8CC6C00E-7CD0-4C09-BAD0-C48F00131446}" presName="node" presStyleLbl="alignAccFollowNode1" presStyleIdx="12" presStyleCnt="23">
        <dgm:presLayoutVars>
          <dgm:bulletEnabled val="1"/>
        </dgm:presLayoutVars>
      </dgm:prSet>
      <dgm:spPr/>
    </dgm:pt>
    <dgm:pt modelId="{B604A022-2186-4555-9C3B-B07162B1CB66}" type="pres">
      <dgm:prSet presAssocID="{28F81880-8D41-4D63-9234-3CFF05C41EE0}" presName="vSp" presStyleCnt="0"/>
      <dgm:spPr/>
    </dgm:pt>
    <dgm:pt modelId="{5DF3497E-3DB6-4D51-8D3D-07CA58E57F0A}" type="pres">
      <dgm:prSet presAssocID="{51A797F6-725D-4CF5-ACE9-7DB67DA6B781}" presName="horFlow" presStyleCnt="0"/>
      <dgm:spPr/>
    </dgm:pt>
    <dgm:pt modelId="{87B5C813-EA83-470C-8A0C-905EE4534E76}" type="pres">
      <dgm:prSet presAssocID="{51A797F6-725D-4CF5-ACE9-7DB67DA6B781}" presName="bigChev" presStyleLbl="node1" presStyleIdx="5" presStyleCnt="7"/>
      <dgm:spPr/>
    </dgm:pt>
    <dgm:pt modelId="{B447DC75-5042-4D6C-BE9A-480057553DD8}" type="pres">
      <dgm:prSet presAssocID="{5B6727F6-D640-440A-8787-7BDFD5328C4A}" presName="parTrans" presStyleCnt="0"/>
      <dgm:spPr/>
    </dgm:pt>
    <dgm:pt modelId="{1BF51A59-83E1-4867-9B0B-C02FC8C11C75}" type="pres">
      <dgm:prSet presAssocID="{67B7C099-8EE3-45B5-B973-EB1826E7DA3F}" presName="node" presStyleLbl="alignAccFollowNode1" presStyleIdx="13" presStyleCnt="23">
        <dgm:presLayoutVars>
          <dgm:bulletEnabled val="1"/>
        </dgm:presLayoutVars>
      </dgm:prSet>
      <dgm:spPr/>
    </dgm:pt>
    <dgm:pt modelId="{F97D9B75-1E1B-40D7-AD95-93B0249831F6}" type="pres">
      <dgm:prSet presAssocID="{D7824A81-ABBC-429B-A848-B12867735A98}" presName="sibTrans" presStyleCnt="0"/>
      <dgm:spPr/>
    </dgm:pt>
    <dgm:pt modelId="{9D6111EA-13AD-4056-9515-B375ACF560AE}" type="pres">
      <dgm:prSet presAssocID="{83974CF9-B2A2-4D32-96A3-89FF0D07AE70}" presName="node" presStyleLbl="alignAccFollowNode1" presStyleIdx="14" presStyleCnt="23">
        <dgm:presLayoutVars>
          <dgm:bulletEnabled val="1"/>
        </dgm:presLayoutVars>
      </dgm:prSet>
      <dgm:spPr/>
    </dgm:pt>
    <dgm:pt modelId="{F82E987E-3994-45FB-9708-F327A8F6A6FA}" type="pres">
      <dgm:prSet presAssocID="{AC66E60F-0CED-4DFC-9B12-4B4B3D899492}" presName="sibTrans" presStyleCnt="0"/>
      <dgm:spPr/>
    </dgm:pt>
    <dgm:pt modelId="{006CD106-0900-443F-B056-0A79DFFEFC14}" type="pres">
      <dgm:prSet presAssocID="{AA5E61FE-565F-458C-883C-3860DFDF4B58}" presName="node" presStyleLbl="alignAccFollowNode1" presStyleIdx="15" presStyleCnt="23">
        <dgm:presLayoutVars>
          <dgm:bulletEnabled val="1"/>
        </dgm:presLayoutVars>
      </dgm:prSet>
      <dgm:spPr/>
    </dgm:pt>
    <dgm:pt modelId="{34BB61B9-A3CE-4AC4-B594-7697D5014FC4}" type="pres">
      <dgm:prSet presAssocID="{51A797F6-725D-4CF5-ACE9-7DB67DA6B781}" presName="vSp" presStyleCnt="0"/>
      <dgm:spPr/>
    </dgm:pt>
    <dgm:pt modelId="{F8C1C870-65BC-490A-9972-F48254152E1D}" type="pres">
      <dgm:prSet presAssocID="{A579B892-8C78-41FB-A2D5-53D68ECC9028}" presName="horFlow" presStyleCnt="0"/>
      <dgm:spPr/>
    </dgm:pt>
    <dgm:pt modelId="{9BCD62F7-B7C6-4753-8BCA-FCC16AEF61C1}" type="pres">
      <dgm:prSet presAssocID="{A579B892-8C78-41FB-A2D5-53D68ECC9028}" presName="bigChev" presStyleLbl="node1" presStyleIdx="6" presStyleCnt="7"/>
      <dgm:spPr/>
    </dgm:pt>
    <dgm:pt modelId="{329E9372-FAE1-4442-868E-17CD7F00AAEB}" type="pres">
      <dgm:prSet presAssocID="{3CD53C5F-BD22-4337-A37E-5E3AC707EA6A}" presName="parTrans" presStyleCnt="0"/>
      <dgm:spPr/>
    </dgm:pt>
    <dgm:pt modelId="{492FF056-D6CA-4CAE-9B98-F48D363F8B9C}" type="pres">
      <dgm:prSet presAssocID="{7416BF8E-C93B-4E3B-8283-E328C6367A4D}" presName="node" presStyleLbl="alignAccFollowNode1" presStyleIdx="16" presStyleCnt="23">
        <dgm:presLayoutVars>
          <dgm:bulletEnabled val="1"/>
        </dgm:presLayoutVars>
      </dgm:prSet>
      <dgm:spPr/>
    </dgm:pt>
    <dgm:pt modelId="{1DBC4D66-EDA8-4A30-A5E4-91CE3F10A80A}" type="pres">
      <dgm:prSet presAssocID="{4A45A5D4-739C-473A-9930-E3CAA9AB5D26}" presName="sibTrans" presStyleCnt="0"/>
      <dgm:spPr/>
    </dgm:pt>
    <dgm:pt modelId="{380CED0C-D99C-443A-A2B6-F45511D79824}" type="pres">
      <dgm:prSet presAssocID="{E534EBE8-C8C9-43D4-875C-8BDBDF16FEA3}" presName="node" presStyleLbl="alignAccFollowNode1" presStyleIdx="17" presStyleCnt="23">
        <dgm:presLayoutVars>
          <dgm:bulletEnabled val="1"/>
        </dgm:presLayoutVars>
      </dgm:prSet>
      <dgm:spPr/>
    </dgm:pt>
    <dgm:pt modelId="{C9A3A9FF-2F4B-451E-895B-084E39316F86}" type="pres">
      <dgm:prSet presAssocID="{9F5FD8D9-8E87-4544-AA83-14902022DC98}" presName="sibTrans" presStyleCnt="0"/>
      <dgm:spPr/>
    </dgm:pt>
    <dgm:pt modelId="{3F7E06C2-85BF-4899-9853-6DC777A98920}" type="pres">
      <dgm:prSet presAssocID="{92948736-2AD0-4AFE-AF33-2087E7584A5C}" presName="node" presStyleLbl="alignAccFollowNode1" presStyleIdx="18" presStyleCnt="23">
        <dgm:presLayoutVars>
          <dgm:bulletEnabled val="1"/>
        </dgm:presLayoutVars>
      </dgm:prSet>
      <dgm:spPr/>
    </dgm:pt>
    <dgm:pt modelId="{147D2EA0-38B6-4DFA-9979-B18E75D50B39}" type="pres">
      <dgm:prSet presAssocID="{8B52E977-EF34-4693-95D9-F5127C1A38F7}" presName="sibTrans" presStyleCnt="0"/>
      <dgm:spPr/>
    </dgm:pt>
    <dgm:pt modelId="{1A607C58-BC89-4199-889D-7F31F0831C45}" type="pres">
      <dgm:prSet presAssocID="{C900BE1A-99A0-49A5-87E1-5997E1DE74C6}" presName="node" presStyleLbl="alignAccFollowNode1" presStyleIdx="19" presStyleCnt="23">
        <dgm:presLayoutVars>
          <dgm:bulletEnabled val="1"/>
        </dgm:presLayoutVars>
      </dgm:prSet>
      <dgm:spPr/>
    </dgm:pt>
    <dgm:pt modelId="{5B3921FA-15A5-4321-817A-744A46469749}" type="pres">
      <dgm:prSet presAssocID="{1B2B5A11-F0F8-42FB-AD06-96CABA75AB5D}" presName="sibTrans" presStyleCnt="0"/>
      <dgm:spPr/>
    </dgm:pt>
    <dgm:pt modelId="{EC329D30-340C-46E7-B110-B7ED42BBC53C}" type="pres">
      <dgm:prSet presAssocID="{F4D0AD4F-84F1-421F-B945-22B848DF4D18}" presName="node" presStyleLbl="alignAccFollowNode1" presStyleIdx="20" presStyleCnt="23">
        <dgm:presLayoutVars>
          <dgm:bulletEnabled val="1"/>
        </dgm:presLayoutVars>
      </dgm:prSet>
      <dgm:spPr/>
    </dgm:pt>
    <dgm:pt modelId="{7C92D5E0-B700-455E-A115-63BDACE340F6}" type="pres">
      <dgm:prSet presAssocID="{39CB12DA-039D-4B35-A101-F22E2AD10B1C}" presName="sibTrans" presStyleCnt="0"/>
      <dgm:spPr/>
    </dgm:pt>
    <dgm:pt modelId="{A26E0B06-BBA0-46E0-930E-0122AB6BD399}" type="pres">
      <dgm:prSet presAssocID="{68F12E3E-409E-4961-A5E4-A6E083DC12B8}" presName="node" presStyleLbl="alignAccFollowNode1" presStyleIdx="21" presStyleCnt="23">
        <dgm:presLayoutVars>
          <dgm:bulletEnabled val="1"/>
        </dgm:presLayoutVars>
      </dgm:prSet>
      <dgm:spPr/>
    </dgm:pt>
    <dgm:pt modelId="{BE49EE1B-2B6D-4CAF-8738-E9B5C330F247}" type="pres">
      <dgm:prSet presAssocID="{C6F78AF5-1CC9-4E18-8389-EF21DBB0CEAD}" presName="sibTrans" presStyleCnt="0"/>
      <dgm:spPr/>
    </dgm:pt>
    <dgm:pt modelId="{F1CB4409-A801-4C8D-8B9E-365C015866F1}" type="pres">
      <dgm:prSet presAssocID="{76637F66-858F-4CDD-9566-7485525D483D}" presName="node" presStyleLbl="alignAccFollowNode1" presStyleIdx="22" presStyleCnt="23">
        <dgm:presLayoutVars>
          <dgm:bulletEnabled val="1"/>
        </dgm:presLayoutVars>
      </dgm:prSet>
      <dgm:spPr/>
    </dgm:pt>
  </dgm:ptLst>
  <dgm:cxnLst>
    <dgm:cxn modelId="{7139F500-7418-46FE-807B-5CF8BA872D75}" srcId="{214B6886-8038-46D6-AAF2-C477470607D9}" destId="{5BCBBC2F-E74A-4BBD-AFE8-8C4C9C1AF3E6}" srcOrd="2" destOrd="0" parTransId="{2C75DDE7-411E-48DB-81EA-8EC3F66302FC}" sibTransId="{DA0B4C49-69E6-41A9-8EB5-9CA3D0F12987}"/>
    <dgm:cxn modelId="{3C82370D-E1D0-4CCC-A33F-798B78F48AF8}" type="presOf" srcId="{A579B892-8C78-41FB-A2D5-53D68ECC9028}" destId="{9BCD62F7-B7C6-4753-8BCA-FCC16AEF61C1}" srcOrd="0" destOrd="0" presId="urn:microsoft.com/office/officeart/2005/8/layout/lProcess3"/>
    <dgm:cxn modelId="{CE40880F-0C1E-4694-AC68-EB73231A07DC}" type="presOf" srcId="{C8DE0E61-9356-4C0F-BB3A-34DBFD3154DB}" destId="{212CB800-C022-4DB1-83FB-C72B6686A10A}" srcOrd="0" destOrd="0" presId="urn:microsoft.com/office/officeart/2005/8/layout/lProcess3"/>
    <dgm:cxn modelId="{3DB34216-777D-44A5-8033-711E44D98C18}" type="presOf" srcId="{E3BABEE8-1BAC-4FA7-AAE9-4BE386BF1631}" destId="{108C0FD2-90D2-4C34-BB8F-92BC24355664}" srcOrd="0" destOrd="0" presId="urn:microsoft.com/office/officeart/2005/8/layout/lProcess3"/>
    <dgm:cxn modelId="{5E11D016-93C5-4D94-AC71-F4CE090F383B}" srcId="{A579B892-8C78-41FB-A2D5-53D68ECC9028}" destId="{C900BE1A-99A0-49A5-87E1-5997E1DE74C6}" srcOrd="3" destOrd="0" parTransId="{82C7E7A9-C36A-440D-B2B7-83995C69EFB1}" sibTransId="{1B2B5A11-F0F8-42FB-AD06-96CABA75AB5D}"/>
    <dgm:cxn modelId="{53F99622-AEC5-41CE-9B7F-EDE00D48C926}" type="presOf" srcId="{50AF552A-C4EC-4DDE-8CA9-FF6E5C79F959}" destId="{DEC2F011-FD66-4268-A25A-FC1A97600271}" srcOrd="0" destOrd="0" presId="urn:microsoft.com/office/officeart/2005/8/layout/lProcess3"/>
    <dgm:cxn modelId="{ACD9AB25-7B84-4619-8610-DE8383671328}" srcId="{214B6886-8038-46D6-AAF2-C477470607D9}" destId="{BD472672-3CFB-4751-98C9-BEB0C1C9C7DA}" srcOrd="1" destOrd="0" parTransId="{2CB9873D-5958-4A00-9717-5A3843917A3E}" sibTransId="{A3E4D0D1-7BBF-4B73-858C-2510F21BCCFF}"/>
    <dgm:cxn modelId="{8C80DC2A-C5F3-4D1A-87D8-DD53C16609D0}" srcId="{C214986F-D19F-4964-8A6D-A729199D402A}" destId="{4CDF0662-DAD2-4DF3-A6CE-E0F4DED85AE2}" srcOrd="1" destOrd="0" parTransId="{A6124E47-75E1-4B5B-830B-B002E71F99CB}" sibTransId="{23C997AD-26CF-4E63-B566-FF43BD54EAF0}"/>
    <dgm:cxn modelId="{873BE13A-0BF2-427F-8CD3-AC87E471758E}" type="presOf" srcId="{28F81880-8D41-4D63-9234-3CFF05C41EE0}" destId="{95AD717C-89D0-49BE-AABB-8AD4440139CC}" srcOrd="0" destOrd="0" presId="urn:microsoft.com/office/officeart/2005/8/layout/lProcess3"/>
    <dgm:cxn modelId="{8B5DFC3C-D067-4451-8293-AEB5407C61EB}" type="presOf" srcId="{6B281675-2A72-4FB8-BA5D-D02E57557710}" destId="{034CF0E1-D7DD-4EE2-8478-9D6129D888FB}" srcOrd="0" destOrd="0" presId="urn:microsoft.com/office/officeart/2005/8/layout/lProcess3"/>
    <dgm:cxn modelId="{B93F835C-C650-46DB-B5DD-C468995B4B88}" type="presOf" srcId="{B213A0D1-4B93-499D-94B0-6647C6C098EA}" destId="{1F69022E-FAD8-475A-951C-3075343E5516}" srcOrd="0" destOrd="0" presId="urn:microsoft.com/office/officeart/2005/8/layout/lProcess3"/>
    <dgm:cxn modelId="{DEE8985E-840D-4AD6-A81D-0A000DCFCDCB}" type="presOf" srcId="{7416BF8E-C93B-4E3B-8283-E328C6367A4D}" destId="{492FF056-D6CA-4CAE-9B98-F48D363F8B9C}" srcOrd="0" destOrd="0" presId="urn:microsoft.com/office/officeart/2005/8/layout/lProcess3"/>
    <dgm:cxn modelId="{1814E363-FFAE-4683-BE4E-6CFC98663945}" srcId="{50AF552A-C4EC-4DDE-8CA9-FF6E5C79F959}" destId="{51A797F6-725D-4CF5-ACE9-7DB67DA6B781}" srcOrd="5" destOrd="0" parTransId="{E933E757-FDFF-447C-801E-6D683A991797}" sibTransId="{6621041B-1C3D-45A3-9F9F-0EC99CB399A7}"/>
    <dgm:cxn modelId="{3E551B65-77E1-4D72-8E43-9F33C0418A23}" srcId="{51A797F6-725D-4CF5-ACE9-7DB67DA6B781}" destId="{67B7C099-8EE3-45B5-B973-EB1826E7DA3F}" srcOrd="0" destOrd="0" parTransId="{5B6727F6-D640-440A-8787-7BDFD5328C4A}" sibTransId="{D7824A81-ABBC-429B-A848-B12867735A98}"/>
    <dgm:cxn modelId="{F9E26945-0243-412D-A8D1-33D517E9004C}" srcId="{2ABA16CC-D511-4E04-B796-7B6460A89A76}" destId="{6FB6051F-543D-43CC-82E8-4B9087FD0646}" srcOrd="0" destOrd="0" parTransId="{E25E8617-C46F-40FB-9192-BE1F96E9E69F}" sibTransId="{345AFAA2-AB12-425A-A97A-5DB56AB8A8B3}"/>
    <dgm:cxn modelId="{14498765-A705-4DD2-A0DC-A89C4EF739FF}" type="presOf" srcId="{F04C97DE-7D52-4A33-BA40-66F6F83A61B2}" destId="{5C3290BC-0707-4CE0-B7BF-29E9B5AA2093}" srcOrd="0" destOrd="0" presId="urn:microsoft.com/office/officeart/2005/8/layout/lProcess3"/>
    <dgm:cxn modelId="{4557AF67-C507-443B-A818-8D4F5136EFBF}" srcId="{A579B892-8C78-41FB-A2D5-53D68ECC9028}" destId="{7416BF8E-C93B-4E3B-8283-E328C6367A4D}" srcOrd="0" destOrd="0" parTransId="{3CD53C5F-BD22-4337-A37E-5E3AC707EA6A}" sibTransId="{4A45A5D4-739C-473A-9930-E3CAA9AB5D26}"/>
    <dgm:cxn modelId="{6D970168-8146-4C70-987C-8B8C7D34E2A9}" type="presOf" srcId="{2ABA16CC-D511-4E04-B796-7B6460A89A76}" destId="{C37C565E-91F3-4E46-99E9-44A6C99B16D3}" srcOrd="0" destOrd="0" presId="urn:microsoft.com/office/officeart/2005/8/layout/lProcess3"/>
    <dgm:cxn modelId="{16753F68-4D44-4B39-B654-3B767D4AAC56}" type="presOf" srcId="{51A797F6-725D-4CF5-ACE9-7DB67DA6B781}" destId="{87B5C813-EA83-470C-8A0C-905EE4534E76}" srcOrd="0" destOrd="0" presId="urn:microsoft.com/office/officeart/2005/8/layout/lProcess3"/>
    <dgm:cxn modelId="{DC3D8D6B-FC95-4D48-95A6-BCB1365A8E79}" srcId="{51A797F6-725D-4CF5-ACE9-7DB67DA6B781}" destId="{AA5E61FE-565F-458C-883C-3860DFDF4B58}" srcOrd="2" destOrd="0" parTransId="{1F7B36A7-E8C9-43B5-B914-F47B6FFDBDF1}" sibTransId="{4D9B3392-CDE9-4BD7-A147-8F111F963A8D}"/>
    <dgm:cxn modelId="{BEF3286D-64FB-4759-A543-CECF6AF19494}" srcId="{3AA00361-DA2F-4CAC-8623-75274E21004B}" destId="{E3BABEE8-1BAC-4FA7-AAE9-4BE386BF1631}" srcOrd="0" destOrd="0" parTransId="{F1B0A99E-47CC-42F6-BC3E-B7C233C73A7E}" sibTransId="{8CD2846D-2B0C-4638-A478-8829822ACC2C}"/>
    <dgm:cxn modelId="{EADF1D6F-D3B5-485E-8210-DCB98991E826}" srcId="{C214986F-D19F-4964-8A6D-A729199D402A}" destId="{652CCB01-9666-4FE9-A1A0-98A460B08A30}" srcOrd="0" destOrd="0" parTransId="{43C329C3-3C8A-44BF-A997-143598475C1C}" sibTransId="{05097AC1-5687-4976-A5BC-F698A3C9A69D}"/>
    <dgm:cxn modelId="{DE05694F-1B2E-4902-9EA9-0B9DB8D5B9E8}" type="presOf" srcId="{8CC6C00E-7CD0-4C09-BAD0-C48F00131446}" destId="{5D1AFD25-1555-4FA5-B3E1-501DF0267BB1}" srcOrd="0" destOrd="0" presId="urn:microsoft.com/office/officeart/2005/8/layout/lProcess3"/>
    <dgm:cxn modelId="{81A51550-5ADE-46FC-AE0B-A5EEF898B19B}" type="presOf" srcId="{F4D0AD4F-84F1-421F-B945-22B848DF4D18}" destId="{EC329D30-340C-46E7-B110-B7ED42BBC53C}" srcOrd="0" destOrd="0" presId="urn:microsoft.com/office/officeart/2005/8/layout/lProcess3"/>
    <dgm:cxn modelId="{A86BFE51-A963-47F8-B02E-EF634C429C73}" srcId="{2ABA16CC-D511-4E04-B796-7B6460A89A76}" destId="{30B351EE-D89C-4CE8-879A-1881761BD099}" srcOrd="1" destOrd="0" parTransId="{2FC243D7-F79D-4974-AB00-1688DE5A4608}" sibTransId="{B0C617A8-BC2D-4280-9AE0-5011CC8CBB4B}"/>
    <dgm:cxn modelId="{E0805D72-6CBF-4E30-A82A-0F49D4159BFF}" srcId="{50AF552A-C4EC-4DDE-8CA9-FF6E5C79F959}" destId="{C214986F-D19F-4964-8A6D-A729199D402A}" srcOrd="2" destOrd="0" parTransId="{F8F4B2FC-8E8A-46F1-9E06-20FECD048D74}" sibTransId="{E73ADA10-2595-489E-94FB-A44CDAECD434}"/>
    <dgm:cxn modelId="{AAED8352-D7EC-4738-B4D4-456A2DEF9654}" srcId="{A579B892-8C78-41FB-A2D5-53D68ECC9028}" destId="{92948736-2AD0-4AFE-AF33-2087E7584A5C}" srcOrd="2" destOrd="0" parTransId="{32DBE188-0D9C-42E7-BAA6-DAE0C6BC8C52}" sibTransId="{8B52E977-EF34-4693-95D9-F5127C1A38F7}"/>
    <dgm:cxn modelId="{DE971973-59FE-461F-9F07-004880E5F63D}" srcId="{50AF552A-C4EC-4DDE-8CA9-FF6E5C79F959}" destId="{A579B892-8C78-41FB-A2D5-53D68ECC9028}" srcOrd="6" destOrd="0" parTransId="{6E9B58CF-B583-4326-A84F-51213A7D74B8}" sibTransId="{AE5783A7-5B85-4B55-8F6F-D2AA05347470}"/>
    <dgm:cxn modelId="{04923E53-BDDD-4635-A2EE-4D29675AC746}" type="presOf" srcId="{C900BE1A-99A0-49A5-87E1-5997E1DE74C6}" destId="{1A607C58-BC89-4199-889D-7F31F0831C45}" srcOrd="0" destOrd="0" presId="urn:microsoft.com/office/officeart/2005/8/layout/lProcess3"/>
    <dgm:cxn modelId="{4F946053-7AF9-4CE3-A8A3-7D2DFDF7A656}" type="presOf" srcId="{214B6886-8038-46D6-AAF2-C477470607D9}" destId="{58B00AF2-7DBF-4C0E-ABA1-CE4AD4F5039B}" srcOrd="0" destOrd="0" presId="urn:microsoft.com/office/officeart/2005/8/layout/lProcess3"/>
    <dgm:cxn modelId="{C71C5A56-DFAA-4F9C-82DF-6422D18F8C27}" srcId="{28F81880-8D41-4D63-9234-3CFF05C41EE0}" destId="{8CC6C00E-7CD0-4C09-BAD0-C48F00131446}" srcOrd="2" destOrd="0" parTransId="{A730FB3B-EF80-46E9-A7A6-DB5E11334071}" sibTransId="{519A6846-B581-4B87-9392-326121B7DC41}"/>
    <dgm:cxn modelId="{6C15645A-8E06-4F97-A7BE-3265E8BA5DD2}" srcId="{50AF552A-C4EC-4DDE-8CA9-FF6E5C79F959}" destId="{3AA00361-DA2F-4CAC-8623-75274E21004B}" srcOrd="3" destOrd="0" parTransId="{D8B98B16-D36F-4FBC-A7AA-82BD2946534C}" sibTransId="{56E97843-57DE-4FE7-847F-97E019483EC8}"/>
    <dgm:cxn modelId="{038A707A-5EAE-4A0C-8E9B-158560670C58}" srcId="{A579B892-8C78-41FB-A2D5-53D68ECC9028}" destId="{E534EBE8-C8C9-43D4-875C-8BDBDF16FEA3}" srcOrd="1" destOrd="0" parTransId="{7EBAB077-6064-4DB0-AD10-BB2F30050D63}" sibTransId="{9F5FD8D9-8E87-4544-AA83-14902022DC98}"/>
    <dgm:cxn modelId="{17D0DD7C-2D57-4231-A31B-28C6ED9F5B4B}" type="presOf" srcId="{AA5E61FE-565F-458C-883C-3860DFDF4B58}" destId="{006CD106-0900-443F-B056-0A79DFFEFC14}" srcOrd="0" destOrd="0" presId="urn:microsoft.com/office/officeart/2005/8/layout/lProcess3"/>
    <dgm:cxn modelId="{1B7A1585-0F18-4C4C-A2D5-5618AE5D45F2}" srcId="{28F81880-8D41-4D63-9234-3CFF05C41EE0}" destId="{B213A0D1-4B93-499D-94B0-6647C6C098EA}" srcOrd="0" destOrd="0" parTransId="{4FF49914-9C6A-4FB3-A7CB-0BFFF7F16EA0}" sibTransId="{8E9BC8E3-C3E9-4E42-810E-6D82FE611B40}"/>
    <dgm:cxn modelId="{2C807885-FFE3-4C62-80D0-E7F1FB407EE1}" srcId="{214B6886-8038-46D6-AAF2-C477470607D9}" destId="{6B281675-2A72-4FB8-BA5D-D02E57557710}" srcOrd="0" destOrd="0" parTransId="{20FA4773-6151-4D80-BDE7-5463429D48C2}" sibTransId="{4C05863C-8052-411E-9A03-62BF8C7B8F8F}"/>
    <dgm:cxn modelId="{B8476090-C07C-4D43-A09C-B4A846E458AD}" srcId="{3AA00361-DA2F-4CAC-8623-75274E21004B}" destId="{C8DE0E61-9356-4C0F-BB3A-34DBFD3154DB}" srcOrd="1" destOrd="0" parTransId="{6BC6EA60-9043-44AD-ACDC-3FF99255B2F1}" sibTransId="{BD1145B6-57D7-4380-B861-9EF38098BE70}"/>
    <dgm:cxn modelId="{16895C93-FE06-4566-BA63-A3D72DD744DA}" type="presOf" srcId="{CB5EAAA7-CB91-4506-A30A-EA43DA2A437D}" destId="{67C64F42-71DE-4507-B1AA-345925DA2ACE}" srcOrd="0" destOrd="0" presId="urn:microsoft.com/office/officeart/2005/8/layout/lProcess3"/>
    <dgm:cxn modelId="{93220596-2775-49D1-BC19-C80920F0AA35}" type="presOf" srcId="{83974CF9-B2A2-4D32-96A3-89FF0D07AE70}" destId="{9D6111EA-13AD-4056-9515-B375ACF560AE}" srcOrd="0" destOrd="0" presId="urn:microsoft.com/office/officeart/2005/8/layout/lProcess3"/>
    <dgm:cxn modelId="{96A8B296-3F3B-4015-A7AB-808C915AD5F1}" type="presOf" srcId="{30B351EE-D89C-4CE8-879A-1881761BD099}" destId="{EEA61F32-FDE4-4AC7-BE6D-5DF078DBEAF9}" srcOrd="0" destOrd="0" presId="urn:microsoft.com/office/officeart/2005/8/layout/lProcess3"/>
    <dgm:cxn modelId="{CB12AA98-E6CF-484D-A83F-C2C621842C7B}" type="presOf" srcId="{4CDF0662-DAD2-4DF3-A6CE-E0F4DED85AE2}" destId="{4392628C-E5FF-490C-80F5-D0883CEED224}" srcOrd="0" destOrd="0" presId="urn:microsoft.com/office/officeart/2005/8/layout/lProcess3"/>
    <dgm:cxn modelId="{6CB1869E-D48B-487F-A753-5288FEB7C94E}" type="presOf" srcId="{68F12E3E-409E-4961-A5E4-A6E083DC12B8}" destId="{A26E0B06-BBA0-46E0-930E-0122AB6BD399}" srcOrd="0" destOrd="0" presId="urn:microsoft.com/office/officeart/2005/8/layout/lProcess3"/>
    <dgm:cxn modelId="{89B0DBA9-A43F-4C04-9FF6-77E6A9C2988B}" type="presOf" srcId="{BD472672-3CFB-4751-98C9-BEB0C1C9C7DA}" destId="{2928F299-6038-40F6-B39F-394B3F924008}" srcOrd="0" destOrd="0" presId="urn:microsoft.com/office/officeart/2005/8/layout/lProcess3"/>
    <dgm:cxn modelId="{EF25BFAB-536D-404F-A398-BF2172814187}" type="presOf" srcId="{3AA00361-DA2F-4CAC-8623-75274E21004B}" destId="{CE0029B6-B6A2-4200-A3D0-7C3A282453A1}" srcOrd="0" destOrd="0" presId="urn:microsoft.com/office/officeart/2005/8/layout/lProcess3"/>
    <dgm:cxn modelId="{4D8613B0-C3BE-4FDD-956F-8094A7A6FC7E}" type="presOf" srcId="{C214986F-D19F-4964-8A6D-A729199D402A}" destId="{957FCE03-9490-4272-A85A-1D72AE1A2A96}" srcOrd="0" destOrd="0" presId="urn:microsoft.com/office/officeart/2005/8/layout/lProcess3"/>
    <dgm:cxn modelId="{55CC55B0-029C-4FF7-839A-216E2C7E6111}" srcId="{28F81880-8D41-4D63-9234-3CFF05C41EE0}" destId="{F04C97DE-7D52-4A33-BA40-66F6F83A61B2}" srcOrd="1" destOrd="0" parTransId="{12ACB491-2089-412B-8BA2-E662F8B0CC2B}" sibTransId="{F7D080CF-0787-4121-B3AD-465B3E8D7D8E}"/>
    <dgm:cxn modelId="{29D3E0B9-D2EB-43F0-9606-336F15BB6C91}" type="presOf" srcId="{6FB6051F-543D-43CC-82E8-4B9087FD0646}" destId="{F5951C43-8DCB-479F-980D-7371DB007982}" srcOrd="0" destOrd="0" presId="urn:microsoft.com/office/officeart/2005/8/layout/lProcess3"/>
    <dgm:cxn modelId="{9C3BADBC-0D6D-4444-99F7-456F2A8E386E}" srcId="{50AF552A-C4EC-4DDE-8CA9-FF6E5C79F959}" destId="{2ABA16CC-D511-4E04-B796-7B6460A89A76}" srcOrd="0" destOrd="0" parTransId="{388C6069-9617-4885-B482-C751AA58E1F6}" sibTransId="{D6A30DB4-BA79-4963-8B91-3F8481F5AED8}"/>
    <dgm:cxn modelId="{5C63BEC0-8250-437B-8BF8-277451384AA6}" type="presOf" srcId="{92948736-2AD0-4AFE-AF33-2087E7584A5C}" destId="{3F7E06C2-85BF-4899-9853-6DC777A98920}" srcOrd="0" destOrd="0" presId="urn:microsoft.com/office/officeart/2005/8/layout/lProcess3"/>
    <dgm:cxn modelId="{43C919C1-8474-409D-B963-E831EC0795EC}" type="presOf" srcId="{E534EBE8-C8C9-43D4-875C-8BDBDF16FEA3}" destId="{380CED0C-D99C-443A-A2B6-F45511D79824}" srcOrd="0" destOrd="0" presId="urn:microsoft.com/office/officeart/2005/8/layout/lProcess3"/>
    <dgm:cxn modelId="{61F2F6C2-06B4-4513-94FB-661F887EC2F5}" type="presOf" srcId="{76637F66-858F-4CDD-9566-7485525D483D}" destId="{F1CB4409-A801-4C8D-8B9E-365C015866F1}" srcOrd="0" destOrd="0" presId="urn:microsoft.com/office/officeart/2005/8/layout/lProcess3"/>
    <dgm:cxn modelId="{6B5966C3-6695-4EF2-B6E5-0F95F537FF63}" srcId="{A579B892-8C78-41FB-A2D5-53D68ECC9028}" destId="{76637F66-858F-4CDD-9566-7485525D483D}" srcOrd="6" destOrd="0" parTransId="{832F38EA-79BE-4423-9E9C-6B737FD8708E}" sibTransId="{B6109EBE-0A0F-4C5F-A22E-17432BC92451}"/>
    <dgm:cxn modelId="{F0BDB2C5-4238-4CFB-AAE1-B7C80EEFB56B}" type="presOf" srcId="{67B7C099-8EE3-45B5-B973-EB1826E7DA3F}" destId="{1BF51A59-83E1-4867-9B0B-C02FC8C11C75}" srcOrd="0" destOrd="0" presId="urn:microsoft.com/office/officeart/2005/8/layout/lProcess3"/>
    <dgm:cxn modelId="{8BBAB1D7-D454-4DFD-8159-82BCC1186795}" srcId="{50AF552A-C4EC-4DDE-8CA9-FF6E5C79F959}" destId="{214B6886-8038-46D6-AAF2-C477470607D9}" srcOrd="1" destOrd="0" parTransId="{3B2F66BC-FAF0-480A-88F9-80523ABC1C79}" sibTransId="{5B5F651C-CFBB-4DF0-A7CC-24F3E1B024F3}"/>
    <dgm:cxn modelId="{740959D9-48D6-4374-8C88-69A70EE6C7FE}" srcId="{50AF552A-C4EC-4DDE-8CA9-FF6E5C79F959}" destId="{28F81880-8D41-4D63-9234-3CFF05C41EE0}" srcOrd="4" destOrd="0" parTransId="{E4DBA6FC-2A39-4844-B0F2-3769CB16CB89}" sibTransId="{FAF2FE02-0624-4E3E-A772-D47A3703EED5}"/>
    <dgm:cxn modelId="{D246ECDD-2421-4D46-A4B6-354FCD059381}" srcId="{A579B892-8C78-41FB-A2D5-53D68ECC9028}" destId="{68F12E3E-409E-4961-A5E4-A6E083DC12B8}" srcOrd="5" destOrd="0" parTransId="{AF957A6D-5276-46CD-A85E-9A8468A46DDB}" sibTransId="{C6F78AF5-1CC9-4E18-8389-EF21DBB0CEAD}"/>
    <dgm:cxn modelId="{5EE1A6E0-E15B-4156-89CF-87D2FBF2365B}" type="presOf" srcId="{652CCB01-9666-4FE9-A1A0-98A460B08A30}" destId="{AA647585-DBD0-4E77-ABF5-48552804A62D}" srcOrd="0" destOrd="0" presId="urn:microsoft.com/office/officeart/2005/8/layout/lProcess3"/>
    <dgm:cxn modelId="{571677E3-10D2-4246-841C-E5ABDF14AF35}" srcId="{A579B892-8C78-41FB-A2D5-53D68ECC9028}" destId="{F4D0AD4F-84F1-421F-B945-22B848DF4D18}" srcOrd="4" destOrd="0" parTransId="{88179B9B-D269-4BE7-B112-B91D47967319}" sibTransId="{39CB12DA-039D-4B35-A101-F22E2AD10B1C}"/>
    <dgm:cxn modelId="{2D7A23E5-332B-48CC-854F-CA41CB5E2EA1}" srcId="{51A797F6-725D-4CF5-ACE9-7DB67DA6B781}" destId="{83974CF9-B2A2-4D32-96A3-89FF0D07AE70}" srcOrd="1" destOrd="0" parTransId="{ED41409A-A6A8-4DD3-AF9A-56BFB8EBA346}" sibTransId="{AC66E60F-0CED-4DFC-9B12-4B4B3D899492}"/>
    <dgm:cxn modelId="{56BD73F8-6293-4357-A28D-746B5EE51466}" srcId="{C214986F-D19F-4964-8A6D-A729199D402A}" destId="{CB5EAAA7-CB91-4506-A30A-EA43DA2A437D}" srcOrd="2" destOrd="0" parTransId="{5AD229A4-AD14-43CA-B616-A0B7FECEF7DA}" sibTransId="{1AF65F73-DE2A-423D-A2B9-8C1EE904F3EE}"/>
    <dgm:cxn modelId="{56FDD7FE-A5AE-4D99-A719-B58422D82669}" type="presOf" srcId="{5BCBBC2F-E74A-4BBD-AFE8-8C4C9C1AF3E6}" destId="{ADB70C5F-6A1F-4339-BB81-B6956A2FB476}" srcOrd="0" destOrd="0" presId="urn:microsoft.com/office/officeart/2005/8/layout/lProcess3"/>
    <dgm:cxn modelId="{6DE30AF1-6A0E-4299-B9CC-BC8FAFCBBBFE}" type="presParOf" srcId="{DEC2F011-FD66-4268-A25A-FC1A97600271}" destId="{91B74C6F-2C6C-49EB-AEF1-3E963E044236}" srcOrd="0" destOrd="0" presId="urn:microsoft.com/office/officeart/2005/8/layout/lProcess3"/>
    <dgm:cxn modelId="{2BC43124-DDEF-418D-88A5-22A6382B118C}" type="presParOf" srcId="{91B74C6F-2C6C-49EB-AEF1-3E963E044236}" destId="{C37C565E-91F3-4E46-99E9-44A6C99B16D3}" srcOrd="0" destOrd="0" presId="urn:microsoft.com/office/officeart/2005/8/layout/lProcess3"/>
    <dgm:cxn modelId="{5D20E732-5690-4AF5-BEB7-41CF6C295808}" type="presParOf" srcId="{91B74C6F-2C6C-49EB-AEF1-3E963E044236}" destId="{869D2DC0-0540-4B16-8BFF-26C69264C608}" srcOrd="1" destOrd="0" presId="urn:microsoft.com/office/officeart/2005/8/layout/lProcess3"/>
    <dgm:cxn modelId="{EF88947A-3839-4C10-AD12-E4A91C6E8228}" type="presParOf" srcId="{91B74C6F-2C6C-49EB-AEF1-3E963E044236}" destId="{F5951C43-8DCB-479F-980D-7371DB007982}" srcOrd="2" destOrd="0" presId="urn:microsoft.com/office/officeart/2005/8/layout/lProcess3"/>
    <dgm:cxn modelId="{04FBE795-F9AB-4887-A8AE-410470414BE1}" type="presParOf" srcId="{91B74C6F-2C6C-49EB-AEF1-3E963E044236}" destId="{D403A520-131B-4A61-9E69-D479083A969E}" srcOrd="3" destOrd="0" presId="urn:microsoft.com/office/officeart/2005/8/layout/lProcess3"/>
    <dgm:cxn modelId="{E3D27044-645F-4142-A859-7364105BCE54}" type="presParOf" srcId="{91B74C6F-2C6C-49EB-AEF1-3E963E044236}" destId="{EEA61F32-FDE4-4AC7-BE6D-5DF078DBEAF9}" srcOrd="4" destOrd="0" presId="urn:microsoft.com/office/officeart/2005/8/layout/lProcess3"/>
    <dgm:cxn modelId="{3B1F8314-374E-4E0F-9D6A-EBA4DF54327F}" type="presParOf" srcId="{DEC2F011-FD66-4268-A25A-FC1A97600271}" destId="{9565DE7D-F031-4C14-8D73-56628E0DC153}" srcOrd="1" destOrd="0" presId="urn:microsoft.com/office/officeart/2005/8/layout/lProcess3"/>
    <dgm:cxn modelId="{043493EE-33EA-4806-8FE1-0F01E91B1D8C}" type="presParOf" srcId="{DEC2F011-FD66-4268-A25A-FC1A97600271}" destId="{4BCB0496-039D-49DF-B31D-6C6E38DCED8B}" srcOrd="2" destOrd="0" presId="urn:microsoft.com/office/officeart/2005/8/layout/lProcess3"/>
    <dgm:cxn modelId="{376046FC-3FE9-4666-8C5A-68B3B25FD940}" type="presParOf" srcId="{4BCB0496-039D-49DF-B31D-6C6E38DCED8B}" destId="{58B00AF2-7DBF-4C0E-ABA1-CE4AD4F5039B}" srcOrd="0" destOrd="0" presId="urn:microsoft.com/office/officeart/2005/8/layout/lProcess3"/>
    <dgm:cxn modelId="{7269FF88-89E4-4F3D-9B89-29222C6AF50F}" type="presParOf" srcId="{4BCB0496-039D-49DF-B31D-6C6E38DCED8B}" destId="{A08CAD2B-DD07-45C1-AA31-1DE94BEB61BE}" srcOrd="1" destOrd="0" presId="urn:microsoft.com/office/officeart/2005/8/layout/lProcess3"/>
    <dgm:cxn modelId="{B5D1C4DD-02C2-400D-8770-4170627A4C12}" type="presParOf" srcId="{4BCB0496-039D-49DF-B31D-6C6E38DCED8B}" destId="{034CF0E1-D7DD-4EE2-8478-9D6129D888FB}" srcOrd="2" destOrd="0" presId="urn:microsoft.com/office/officeart/2005/8/layout/lProcess3"/>
    <dgm:cxn modelId="{562D48A4-1EAB-4DBB-B9F6-66088C6F3326}" type="presParOf" srcId="{4BCB0496-039D-49DF-B31D-6C6E38DCED8B}" destId="{636AFBD6-3593-409B-AB7D-9275DEC93E77}" srcOrd="3" destOrd="0" presId="urn:microsoft.com/office/officeart/2005/8/layout/lProcess3"/>
    <dgm:cxn modelId="{7E56C726-88FE-48B6-AD75-230327565830}" type="presParOf" srcId="{4BCB0496-039D-49DF-B31D-6C6E38DCED8B}" destId="{2928F299-6038-40F6-B39F-394B3F924008}" srcOrd="4" destOrd="0" presId="urn:microsoft.com/office/officeart/2005/8/layout/lProcess3"/>
    <dgm:cxn modelId="{2D5A8E7F-D08A-428D-9723-C01A2EDC0FCB}" type="presParOf" srcId="{4BCB0496-039D-49DF-B31D-6C6E38DCED8B}" destId="{817FBF9F-AA31-4F12-96B3-1CF8BEFC0954}" srcOrd="5" destOrd="0" presId="urn:microsoft.com/office/officeart/2005/8/layout/lProcess3"/>
    <dgm:cxn modelId="{EADF6F64-5CAD-4CF8-AF65-4E935DA0FACD}" type="presParOf" srcId="{4BCB0496-039D-49DF-B31D-6C6E38DCED8B}" destId="{ADB70C5F-6A1F-4339-BB81-B6956A2FB476}" srcOrd="6" destOrd="0" presId="urn:microsoft.com/office/officeart/2005/8/layout/lProcess3"/>
    <dgm:cxn modelId="{35554389-4114-4B44-9EDE-2327836D2E54}" type="presParOf" srcId="{DEC2F011-FD66-4268-A25A-FC1A97600271}" destId="{580D64C2-989E-49AC-8700-E41FB524EE7F}" srcOrd="3" destOrd="0" presId="urn:microsoft.com/office/officeart/2005/8/layout/lProcess3"/>
    <dgm:cxn modelId="{4B64B640-E275-4267-B607-37BC4DB76D9F}" type="presParOf" srcId="{DEC2F011-FD66-4268-A25A-FC1A97600271}" destId="{657B6505-3A11-4AF1-B463-B2D3598A2CB6}" srcOrd="4" destOrd="0" presId="urn:microsoft.com/office/officeart/2005/8/layout/lProcess3"/>
    <dgm:cxn modelId="{8E69FBED-FA4C-4A70-B65A-B0100F03E9AF}" type="presParOf" srcId="{657B6505-3A11-4AF1-B463-B2D3598A2CB6}" destId="{957FCE03-9490-4272-A85A-1D72AE1A2A96}" srcOrd="0" destOrd="0" presId="urn:microsoft.com/office/officeart/2005/8/layout/lProcess3"/>
    <dgm:cxn modelId="{4545228B-4257-40F8-8AEE-DADC6999EE99}" type="presParOf" srcId="{657B6505-3A11-4AF1-B463-B2D3598A2CB6}" destId="{FA864C4D-6045-4FC1-95BD-467FB679566C}" srcOrd="1" destOrd="0" presId="urn:microsoft.com/office/officeart/2005/8/layout/lProcess3"/>
    <dgm:cxn modelId="{DE5F001D-703D-4DCB-825B-8D2FE2AD4447}" type="presParOf" srcId="{657B6505-3A11-4AF1-B463-B2D3598A2CB6}" destId="{AA647585-DBD0-4E77-ABF5-48552804A62D}" srcOrd="2" destOrd="0" presId="urn:microsoft.com/office/officeart/2005/8/layout/lProcess3"/>
    <dgm:cxn modelId="{896E8CB1-6D97-458B-A288-82A7DF668389}" type="presParOf" srcId="{657B6505-3A11-4AF1-B463-B2D3598A2CB6}" destId="{14C3D700-5E18-446D-B4CC-4E35CE06D5C3}" srcOrd="3" destOrd="0" presId="urn:microsoft.com/office/officeart/2005/8/layout/lProcess3"/>
    <dgm:cxn modelId="{9A152B28-9632-454F-806B-E99D646F4A28}" type="presParOf" srcId="{657B6505-3A11-4AF1-B463-B2D3598A2CB6}" destId="{4392628C-E5FF-490C-80F5-D0883CEED224}" srcOrd="4" destOrd="0" presId="urn:microsoft.com/office/officeart/2005/8/layout/lProcess3"/>
    <dgm:cxn modelId="{24FDE0B4-ABA9-4BFA-B560-19239484321A}" type="presParOf" srcId="{657B6505-3A11-4AF1-B463-B2D3598A2CB6}" destId="{6430D06E-D18C-41AC-BD49-B1311EE88F90}" srcOrd="5" destOrd="0" presId="urn:microsoft.com/office/officeart/2005/8/layout/lProcess3"/>
    <dgm:cxn modelId="{14748C6C-234A-47C5-BF88-A57070EE55DF}" type="presParOf" srcId="{657B6505-3A11-4AF1-B463-B2D3598A2CB6}" destId="{67C64F42-71DE-4507-B1AA-345925DA2ACE}" srcOrd="6" destOrd="0" presId="urn:microsoft.com/office/officeart/2005/8/layout/lProcess3"/>
    <dgm:cxn modelId="{951EE54B-7B66-47B5-93A3-D9FF560C925A}" type="presParOf" srcId="{DEC2F011-FD66-4268-A25A-FC1A97600271}" destId="{16A0A714-C539-4754-914B-E31B44F96B3C}" srcOrd="5" destOrd="0" presId="urn:microsoft.com/office/officeart/2005/8/layout/lProcess3"/>
    <dgm:cxn modelId="{906155E2-8057-40D6-99F9-66C08CE0C578}" type="presParOf" srcId="{DEC2F011-FD66-4268-A25A-FC1A97600271}" destId="{81FABE78-A9D5-4CA3-95A4-44DFB80E5911}" srcOrd="6" destOrd="0" presId="urn:microsoft.com/office/officeart/2005/8/layout/lProcess3"/>
    <dgm:cxn modelId="{1DE44780-F541-480B-B358-06F5ECBB1BC5}" type="presParOf" srcId="{81FABE78-A9D5-4CA3-95A4-44DFB80E5911}" destId="{CE0029B6-B6A2-4200-A3D0-7C3A282453A1}" srcOrd="0" destOrd="0" presId="urn:microsoft.com/office/officeart/2005/8/layout/lProcess3"/>
    <dgm:cxn modelId="{0650E660-DCFD-42D3-A915-0BECFA0B75D2}" type="presParOf" srcId="{81FABE78-A9D5-4CA3-95A4-44DFB80E5911}" destId="{1A343D8A-EB68-49B1-B39A-803508B8B2C6}" srcOrd="1" destOrd="0" presId="urn:microsoft.com/office/officeart/2005/8/layout/lProcess3"/>
    <dgm:cxn modelId="{5B8E7FFB-4485-4941-9236-F55CCAE82166}" type="presParOf" srcId="{81FABE78-A9D5-4CA3-95A4-44DFB80E5911}" destId="{108C0FD2-90D2-4C34-BB8F-92BC24355664}" srcOrd="2" destOrd="0" presId="urn:microsoft.com/office/officeart/2005/8/layout/lProcess3"/>
    <dgm:cxn modelId="{92FBCD8D-DDC3-4481-9306-B7C247468597}" type="presParOf" srcId="{81FABE78-A9D5-4CA3-95A4-44DFB80E5911}" destId="{7AFABC47-F29A-441C-8E50-5E760095EB94}" srcOrd="3" destOrd="0" presId="urn:microsoft.com/office/officeart/2005/8/layout/lProcess3"/>
    <dgm:cxn modelId="{1CBFA674-E784-41A1-9192-C63D43AC9F35}" type="presParOf" srcId="{81FABE78-A9D5-4CA3-95A4-44DFB80E5911}" destId="{212CB800-C022-4DB1-83FB-C72B6686A10A}" srcOrd="4" destOrd="0" presId="urn:microsoft.com/office/officeart/2005/8/layout/lProcess3"/>
    <dgm:cxn modelId="{C162F99C-7D8F-44F2-82CB-49C7298F007F}" type="presParOf" srcId="{DEC2F011-FD66-4268-A25A-FC1A97600271}" destId="{C76120AF-F8CC-4F1D-8B05-863C171F574A}" srcOrd="7" destOrd="0" presId="urn:microsoft.com/office/officeart/2005/8/layout/lProcess3"/>
    <dgm:cxn modelId="{0D10E9F9-7032-449D-B331-0A92875B50B9}" type="presParOf" srcId="{DEC2F011-FD66-4268-A25A-FC1A97600271}" destId="{2215F280-18B8-4376-866C-252482C457F2}" srcOrd="8" destOrd="0" presId="urn:microsoft.com/office/officeart/2005/8/layout/lProcess3"/>
    <dgm:cxn modelId="{E3DE7DE5-3897-4330-B7D6-C19DA8CC0905}" type="presParOf" srcId="{2215F280-18B8-4376-866C-252482C457F2}" destId="{95AD717C-89D0-49BE-AABB-8AD4440139CC}" srcOrd="0" destOrd="0" presId="urn:microsoft.com/office/officeart/2005/8/layout/lProcess3"/>
    <dgm:cxn modelId="{82645143-46DE-4BDB-A29B-3EC5D6E1524B}" type="presParOf" srcId="{2215F280-18B8-4376-866C-252482C457F2}" destId="{0B5F2272-9E36-4962-B2DC-A15F72B3D06E}" srcOrd="1" destOrd="0" presId="urn:microsoft.com/office/officeart/2005/8/layout/lProcess3"/>
    <dgm:cxn modelId="{218D47A2-10A5-4E9B-BFCD-1C125407D4DD}" type="presParOf" srcId="{2215F280-18B8-4376-866C-252482C457F2}" destId="{1F69022E-FAD8-475A-951C-3075343E5516}" srcOrd="2" destOrd="0" presId="urn:microsoft.com/office/officeart/2005/8/layout/lProcess3"/>
    <dgm:cxn modelId="{A4237BFA-047A-429C-96FB-BD407553837E}" type="presParOf" srcId="{2215F280-18B8-4376-866C-252482C457F2}" destId="{04EA6336-B6A6-40C6-A0A4-B97C5B7FE01E}" srcOrd="3" destOrd="0" presId="urn:microsoft.com/office/officeart/2005/8/layout/lProcess3"/>
    <dgm:cxn modelId="{6E2A1BE6-2B38-481C-8B7B-340C4DA2CECA}" type="presParOf" srcId="{2215F280-18B8-4376-866C-252482C457F2}" destId="{5C3290BC-0707-4CE0-B7BF-29E9B5AA2093}" srcOrd="4" destOrd="0" presId="urn:microsoft.com/office/officeart/2005/8/layout/lProcess3"/>
    <dgm:cxn modelId="{12BE8393-BFF0-455E-885C-AEBF87B7F36C}" type="presParOf" srcId="{2215F280-18B8-4376-866C-252482C457F2}" destId="{FF5D55EE-791F-498A-8A46-83AA8C438152}" srcOrd="5" destOrd="0" presId="urn:microsoft.com/office/officeart/2005/8/layout/lProcess3"/>
    <dgm:cxn modelId="{828D4711-BB40-4E64-A810-58742807F851}" type="presParOf" srcId="{2215F280-18B8-4376-866C-252482C457F2}" destId="{5D1AFD25-1555-4FA5-B3E1-501DF0267BB1}" srcOrd="6" destOrd="0" presId="urn:microsoft.com/office/officeart/2005/8/layout/lProcess3"/>
    <dgm:cxn modelId="{6C09E6D3-43D1-477D-A3EB-A7B7C4EADB07}" type="presParOf" srcId="{DEC2F011-FD66-4268-A25A-FC1A97600271}" destId="{B604A022-2186-4555-9C3B-B07162B1CB66}" srcOrd="9" destOrd="0" presId="urn:microsoft.com/office/officeart/2005/8/layout/lProcess3"/>
    <dgm:cxn modelId="{6F4F4DF2-7270-4F48-8E86-BCEFC73A159C}" type="presParOf" srcId="{DEC2F011-FD66-4268-A25A-FC1A97600271}" destId="{5DF3497E-3DB6-4D51-8D3D-07CA58E57F0A}" srcOrd="10" destOrd="0" presId="urn:microsoft.com/office/officeart/2005/8/layout/lProcess3"/>
    <dgm:cxn modelId="{736887FA-E6B6-42A5-B5AA-530AE1E98DB2}" type="presParOf" srcId="{5DF3497E-3DB6-4D51-8D3D-07CA58E57F0A}" destId="{87B5C813-EA83-470C-8A0C-905EE4534E76}" srcOrd="0" destOrd="0" presId="urn:microsoft.com/office/officeart/2005/8/layout/lProcess3"/>
    <dgm:cxn modelId="{C212F673-70AC-4012-B234-D18F8FDC6E2F}" type="presParOf" srcId="{5DF3497E-3DB6-4D51-8D3D-07CA58E57F0A}" destId="{B447DC75-5042-4D6C-BE9A-480057553DD8}" srcOrd="1" destOrd="0" presId="urn:microsoft.com/office/officeart/2005/8/layout/lProcess3"/>
    <dgm:cxn modelId="{37797D29-CEBB-4914-9840-615B55B85BDE}" type="presParOf" srcId="{5DF3497E-3DB6-4D51-8D3D-07CA58E57F0A}" destId="{1BF51A59-83E1-4867-9B0B-C02FC8C11C75}" srcOrd="2" destOrd="0" presId="urn:microsoft.com/office/officeart/2005/8/layout/lProcess3"/>
    <dgm:cxn modelId="{D53CCE6A-A2B7-45CD-AD13-E63D5A5C0EB8}" type="presParOf" srcId="{5DF3497E-3DB6-4D51-8D3D-07CA58E57F0A}" destId="{F97D9B75-1E1B-40D7-AD95-93B0249831F6}" srcOrd="3" destOrd="0" presId="urn:microsoft.com/office/officeart/2005/8/layout/lProcess3"/>
    <dgm:cxn modelId="{E0CC196C-81CD-4B42-86D2-6B336417DDBD}" type="presParOf" srcId="{5DF3497E-3DB6-4D51-8D3D-07CA58E57F0A}" destId="{9D6111EA-13AD-4056-9515-B375ACF560AE}" srcOrd="4" destOrd="0" presId="urn:microsoft.com/office/officeart/2005/8/layout/lProcess3"/>
    <dgm:cxn modelId="{057C49BB-680B-48A7-9A20-4EF55A7075BF}" type="presParOf" srcId="{5DF3497E-3DB6-4D51-8D3D-07CA58E57F0A}" destId="{F82E987E-3994-45FB-9708-F327A8F6A6FA}" srcOrd="5" destOrd="0" presId="urn:microsoft.com/office/officeart/2005/8/layout/lProcess3"/>
    <dgm:cxn modelId="{3F6EB614-0F3C-4E1D-B04B-C064CEE5E630}" type="presParOf" srcId="{5DF3497E-3DB6-4D51-8D3D-07CA58E57F0A}" destId="{006CD106-0900-443F-B056-0A79DFFEFC14}" srcOrd="6" destOrd="0" presId="urn:microsoft.com/office/officeart/2005/8/layout/lProcess3"/>
    <dgm:cxn modelId="{3C428190-11CC-448E-B094-E6F29F4F1CBF}" type="presParOf" srcId="{DEC2F011-FD66-4268-A25A-FC1A97600271}" destId="{34BB61B9-A3CE-4AC4-B594-7697D5014FC4}" srcOrd="11" destOrd="0" presId="urn:microsoft.com/office/officeart/2005/8/layout/lProcess3"/>
    <dgm:cxn modelId="{1238C1C5-FE85-428C-B0BA-F787472E8AFE}" type="presParOf" srcId="{DEC2F011-FD66-4268-A25A-FC1A97600271}" destId="{F8C1C870-65BC-490A-9972-F48254152E1D}" srcOrd="12" destOrd="0" presId="urn:microsoft.com/office/officeart/2005/8/layout/lProcess3"/>
    <dgm:cxn modelId="{938EBA3C-6EBF-43F4-928C-20EDDC1E3633}" type="presParOf" srcId="{F8C1C870-65BC-490A-9972-F48254152E1D}" destId="{9BCD62F7-B7C6-4753-8BCA-FCC16AEF61C1}" srcOrd="0" destOrd="0" presId="urn:microsoft.com/office/officeart/2005/8/layout/lProcess3"/>
    <dgm:cxn modelId="{CB354AAC-0D81-4672-8086-A755F2B72790}" type="presParOf" srcId="{F8C1C870-65BC-490A-9972-F48254152E1D}" destId="{329E9372-FAE1-4442-868E-17CD7F00AAEB}" srcOrd="1" destOrd="0" presId="urn:microsoft.com/office/officeart/2005/8/layout/lProcess3"/>
    <dgm:cxn modelId="{004735D1-E350-4590-AF35-E7EF1A5F3B1C}" type="presParOf" srcId="{F8C1C870-65BC-490A-9972-F48254152E1D}" destId="{492FF056-D6CA-4CAE-9B98-F48D363F8B9C}" srcOrd="2" destOrd="0" presId="urn:microsoft.com/office/officeart/2005/8/layout/lProcess3"/>
    <dgm:cxn modelId="{C933A537-B802-4BBB-BA2B-5B10184117C3}" type="presParOf" srcId="{F8C1C870-65BC-490A-9972-F48254152E1D}" destId="{1DBC4D66-EDA8-4A30-A5E4-91CE3F10A80A}" srcOrd="3" destOrd="0" presId="urn:microsoft.com/office/officeart/2005/8/layout/lProcess3"/>
    <dgm:cxn modelId="{899383FA-36E0-4017-93D4-D7258C204D63}" type="presParOf" srcId="{F8C1C870-65BC-490A-9972-F48254152E1D}" destId="{380CED0C-D99C-443A-A2B6-F45511D79824}" srcOrd="4" destOrd="0" presId="urn:microsoft.com/office/officeart/2005/8/layout/lProcess3"/>
    <dgm:cxn modelId="{3B31F822-DEC4-490C-B48C-568860865233}" type="presParOf" srcId="{F8C1C870-65BC-490A-9972-F48254152E1D}" destId="{C9A3A9FF-2F4B-451E-895B-084E39316F86}" srcOrd="5" destOrd="0" presId="urn:microsoft.com/office/officeart/2005/8/layout/lProcess3"/>
    <dgm:cxn modelId="{C6B48981-9730-4A05-AC0A-2CD99DC2DC17}" type="presParOf" srcId="{F8C1C870-65BC-490A-9972-F48254152E1D}" destId="{3F7E06C2-85BF-4899-9853-6DC777A98920}" srcOrd="6" destOrd="0" presId="urn:microsoft.com/office/officeart/2005/8/layout/lProcess3"/>
    <dgm:cxn modelId="{104859AA-C2D0-4520-92C0-3DC15BA2294A}" type="presParOf" srcId="{F8C1C870-65BC-490A-9972-F48254152E1D}" destId="{147D2EA0-38B6-4DFA-9979-B18E75D50B39}" srcOrd="7" destOrd="0" presId="urn:microsoft.com/office/officeart/2005/8/layout/lProcess3"/>
    <dgm:cxn modelId="{686F1F25-EBD1-4DCC-A469-A52A5C493FFF}" type="presParOf" srcId="{F8C1C870-65BC-490A-9972-F48254152E1D}" destId="{1A607C58-BC89-4199-889D-7F31F0831C45}" srcOrd="8" destOrd="0" presId="urn:microsoft.com/office/officeart/2005/8/layout/lProcess3"/>
    <dgm:cxn modelId="{D47FAFBE-2252-403F-8961-5431072D549C}" type="presParOf" srcId="{F8C1C870-65BC-490A-9972-F48254152E1D}" destId="{5B3921FA-15A5-4321-817A-744A46469749}" srcOrd="9" destOrd="0" presId="urn:microsoft.com/office/officeart/2005/8/layout/lProcess3"/>
    <dgm:cxn modelId="{AE3C0504-932C-456B-97F1-0279EDD9F499}" type="presParOf" srcId="{F8C1C870-65BC-490A-9972-F48254152E1D}" destId="{EC329D30-340C-46E7-B110-B7ED42BBC53C}" srcOrd="10" destOrd="0" presId="urn:microsoft.com/office/officeart/2005/8/layout/lProcess3"/>
    <dgm:cxn modelId="{9E064793-2618-42E3-A3D8-8DF337C7792A}" type="presParOf" srcId="{F8C1C870-65BC-490A-9972-F48254152E1D}" destId="{7C92D5E0-B700-455E-A115-63BDACE340F6}" srcOrd="11" destOrd="0" presId="urn:microsoft.com/office/officeart/2005/8/layout/lProcess3"/>
    <dgm:cxn modelId="{EFB94B53-11EF-42F9-99BB-864C34B7A195}" type="presParOf" srcId="{F8C1C870-65BC-490A-9972-F48254152E1D}" destId="{A26E0B06-BBA0-46E0-930E-0122AB6BD399}" srcOrd="12" destOrd="0" presId="urn:microsoft.com/office/officeart/2005/8/layout/lProcess3"/>
    <dgm:cxn modelId="{592A6EC8-6AA9-4ADF-956D-DA8E56118FB1}" type="presParOf" srcId="{F8C1C870-65BC-490A-9972-F48254152E1D}" destId="{BE49EE1B-2B6D-4CAF-8738-E9B5C330F247}" srcOrd="13" destOrd="0" presId="urn:microsoft.com/office/officeart/2005/8/layout/lProcess3"/>
    <dgm:cxn modelId="{898CE018-5D87-4E4A-B123-6D95538B59F0}" type="presParOf" srcId="{F8C1C870-65BC-490A-9972-F48254152E1D}" destId="{F1CB4409-A801-4C8D-8B9E-365C015866F1}" srcOrd="1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5761E-29C3-498C-BBE9-1A6BB9A2B65A}">
      <dsp:nvSpPr>
        <dsp:cNvPr id="0" name=""/>
        <dsp:cNvSpPr/>
      </dsp:nvSpPr>
      <dsp:spPr>
        <a:xfrm>
          <a:off x="806529" y="0"/>
          <a:ext cx="9140666" cy="37671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040F72-F5FD-463A-876D-E862DE4BD5E9}">
      <dsp:nvSpPr>
        <dsp:cNvPr id="0" name=""/>
        <dsp:cNvSpPr/>
      </dsp:nvSpPr>
      <dsp:spPr>
        <a:xfrm>
          <a:off x="11551" y="1130141"/>
          <a:ext cx="3461355" cy="150685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Community Priorities</a:t>
          </a:r>
        </a:p>
      </dsp:txBody>
      <dsp:txXfrm>
        <a:off x="85110" y="1203700"/>
        <a:ext cx="3314237" cy="1359736"/>
      </dsp:txXfrm>
    </dsp:sp>
    <dsp:sp modelId="{BB39F1C1-4CDB-4163-AA17-512F41169A56}">
      <dsp:nvSpPr>
        <dsp:cNvPr id="0" name=""/>
        <dsp:cNvSpPr/>
      </dsp:nvSpPr>
      <dsp:spPr>
        <a:xfrm>
          <a:off x="3646184" y="1130141"/>
          <a:ext cx="3461355" cy="150685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Project Scoping</a:t>
          </a:r>
        </a:p>
      </dsp:txBody>
      <dsp:txXfrm>
        <a:off x="3719743" y="1203700"/>
        <a:ext cx="3314237" cy="1359736"/>
      </dsp:txXfrm>
    </dsp:sp>
    <dsp:sp modelId="{D794CA02-2E7F-47F9-91B6-7E71847DD278}">
      <dsp:nvSpPr>
        <dsp:cNvPr id="0" name=""/>
        <dsp:cNvSpPr/>
      </dsp:nvSpPr>
      <dsp:spPr>
        <a:xfrm>
          <a:off x="7280817" y="1130141"/>
          <a:ext cx="3461355" cy="150685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Project Design &amp; Implementation</a:t>
          </a:r>
        </a:p>
      </dsp:txBody>
      <dsp:txXfrm>
        <a:off x="7354376" y="1203700"/>
        <a:ext cx="3314237" cy="13597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355DA-DDFE-423F-B6AC-2CD3129DA53B}">
      <dsp:nvSpPr>
        <dsp:cNvPr id="0" name=""/>
        <dsp:cNvSpPr/>
      </dsp:nvSpPr>
      <dsp:spPr>
        <a:xfrm>
          <a:off x="5250" y="1395240"/>
          <a:ext cx="1627761" cy="97665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Concept</a:t>
          </a:r>
        </a:p>
      </dsp:txBody>
      <dsp:txXfrm>
        <a:off x="33855" y="1423845"/>
        <a:ext cx="1570551" cy="919446"/>
      </dsp:txXfrm>
    </dsp:sp>
    <dsp:sp modelId="{7F474A88-1760-4C38-8773-5645F4A0679B}">
      <dsp:nvSpPr>
        <dsp:cNvPr id="0" name=""/>
        <dsp:cNvSpPr/>
      </dsp:nvSpPr>
      <dsp:spPr>
        <a:xfrm>
          <a:off x="1795788" y="1681726"/>
          <a:ext cx="345085" cy="4036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795788" y="1762463"/>
        <a:ext cx="241560" cy="242210"/>
      </dsp:txXfrm>
    </dsp:sp>
    <dsp:sp modelId="{A40F2238-48A9-4B62-8650-6FEC20825049}">
      <dsp:nvSpPr>
        <dsp:cNvPr id="0" name=""/>
        <dsp:cNvSpPr/>
      </dsp:nvSpPr>
      <dsp:spPr>
        <a:xfrm>
          <a:off x="2284116" y="1395240"/>
          <a:ext cx="1627761" cy="97665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Environmental</a:t>
          </a:r>
        </a:p>
      </dsp:txBody>
      <dsp:txXfrm>
        <a:off x="2312721" y="1423845"/>
        <a:ext cx="1570551" cy="919446"/>
      </dsp:txXfrm>
    </dsp:sp>
    <dsp:sp modelId="{85528060-C52D-48D8-992B-D2BB543C864D}">
      <dsp:nvSpPr>
        <dsp:cNvPr id="0" name=""/>
        <dsp:cNvSpPr/>
      </dsp:nvSpPr>
      <dsp:spPr>
        <a:xfrm>
          <a:off x="4074653" y="1681726"/>
          <a:ext cx="345085" cy="4036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074653" y="1762463"/>
        <a:ext cx="241560" cy="242210"/>
      </dsp:txXfrm>
    </dsp:sp>
    <dsp:sp modelId="{0FE2C90F-E808-476F-97FC-6EE43C51D962}">
      <dsp:nvSpPr>
        <dsp:cNvPr id="0" name=""/>
        <dsp:cNvSpPr/>
      </dsp:nvSpPr>
      <dsp:spPr>
        <a:xfrm>
          <a:off x="4562981" y="1395240"/>
          <a:ext cx="1627761" cy="97665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Design</a:t>
          </a:r>
        </a:p>
      </dsp:txBody>
      <dsp:txXfrm>
        <a:off x="4591586" y="1423845"/>
        <a:ext cx="1570551" cy="919446"/>
      </dsp:txXfrm>
    </dsp:sp>
    <dsp:sp modelId="{BBCA86C1-465F-4090-955A-FCB14C5AC7B9}">
      <dsp:nvSpPr>
        <dsp:cNvPr id="0" name=""/>
        <dsp:cNvSpPr/>
      </dsp:nvSpPr>
      <dsp:spPr>
        <a:xfrm>
          <a:off x="6353519" y="1681726"/>
          <a:ext cx="345085" cy="4036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6353519" y="1762463"/>
        <a:ext cx="241560" cy="242210"/>
      </dsp:txXfrm>
    </dsp:sp>
    <dsp:sp modelId="{CDEBFCDB-B43E-432D-AC97-20F35567ACC9}">
      <dsp:nvSpPr>
        <dsp:cNvPr id="0" name=""/>
        <dsp:cNvSpPr/>
      </dsp:nvSpPr>
      <dsp:spPr>
        <a:xfrm>
          <a:off x="6841847" y="1395240"/>
          <a:ext cx="1627761" cy="976656"/>
        </a:xfrm>
        <a:prstGeom prst="roundRect">
          <a:avLst>
            <a:gd name="adj" fmla="val 10000"/>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Right of Way</a:t>
          </a:r>
        </a:p>
      </dsp:txBody>
      <dsp:txXfrm>
        <a:off x="6870452" y="1423845"/>
        <a:ext cx="1570551" cy="919446"/>
      </dsp:txXfrm>
    </dsp:sp>
    <dsp:sp modelId="{3FC272CC-D7AF-4445-B442-5248A4493A7D}">
      <dsp:nvSpPr>
        <dsp:cNvPr id="0" name=""/>
        <dsp:cNvSpPr/>
      </dsp:nvSpPr>
      <dsp:spPr>
        <a:xfrm>
          <a:off x="8632384" y="1681726"/>
          <a:ext cx="345085" cy="4036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632384" y="1762463"/>
        <a:ext cx="241560" cy="242210"/>
      </dsp:txXfrm>
    </dsp:sp>
    <dsp:sp modelId="{E9C5DAFC-9AE3-4214-B857-88D076D865A1}">
      <dsp:nvSpPr>
        <dsp:cNvPr id="0" name=""/>
        <dsp:cNvSpPr/>
      </dsp:nvSpPr>
      <dsp:spPr>
        <a:xfrm>
          <a:off x="9120713" y="1395240"/>
          <a:ext cx="1627761" cy="97665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Construction</a:t>
          </a:r>
        </a:p>
      </dsp:txBody>
      <dsp:txXfrm>
        <a:off x="9149318" y="1423845"/>
        <a:ext cx="1570551" cy="9194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C565E-91F3-4E46-99E9-44A6C99B16D3}">
      <dsp:nvSpPr>
        <dsp:cNvPr id="0" name=""/>
        <dsp:cNvSpPr/>
      </dsp:nvSpPr>
      <dsp:spPr>
        <a:xfrm>
          <a:off x="2152222" y="2777"/>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Survey</a:t>
          </a:r>
        </a:p>
      </dsp:txBody>
      <dsp:txXfrm>
        <a:off x="2527837" y="2777"/>
        <a:ext cx="1126844" cy="751229"/>
      </dsp:txXfrm>
    </dsp:sp>
    <dsp:sp modelId="{F5951C43-8DCB-479F-980D-7371DB007982}">
      <dsp:nvSpPr>
        <dsp:cNvPr id="0" name=""/>
        <dsp:cNvSpPr/>
      </dsp:nvSpPr>
      <dsp:spPr>
        <a:xfrm>
          <a:off x="3786145" y="66631"/>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Field Survey &amp; Mapping</a:t>
          </a:r>
        </a:p>
      </dsp:txBody>
      <dsp:txXfrm>
        <a:off x="4097905" y="66631"/>
        <a:ext cx="935280" cy="623520"/>
      </dsp:txXfrm>
    </dsp:sp>
    <dsp:sp modelId="{EEA61F32-FDE4-4AC7-BE6D-5DF078DBEAF9}">
      <dsp:nvSpPr>
        <dsp:cNvPr id="0" name=""/>
        <dsp:cNvSpPr/>
      </dsp:nvSpPr>
      <dsp:spPr>
        <a:xfrm>
          <a:off x="5126714" y="66631"/>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Right of Way Mapping</a:t>
          </a:r>
        </a:p>
      </dsp:txBody>
      <dsp:txXfrm>
        <a:off x="5438474" y="66631"/>
        <a:ext cx="935280" cy="623520"/>
      </dsp:txXfrm>
    </dsp:sp>
    <dsp:sp modelId="{58B00AF2-7DBF-4C0E-ABA1-CE4AD4F5039B}">
      <dsp:nvSpPr>
        <dsp:cNvPr id="0" name=""/>
        <dsp:cNvSpPr/>
      </dsp:nvSpPr>
      <dsp:spPr>
        <a:xfrm>
          <a:off x="2152222" y="859178"/>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Environmental</a:t>
          </a:r>
        </a:p>
      </dsp:txBody>
      <dsp:txXfrm>
        <a:off x="2527837" y="859178"/>
        <a:ext cx="1126844" cy="751229"/>
      </dsp:txXfrm>
    </dsp:sp>
    <dsp:sp modelId="{034CF0E1-D7DD-4EE2-8478-9D6129D888FB}">
      <dsp:nvSpPr>
        <dsp:cNvPr id="0" name=""/>
        <dsp:cNvSpPr/>
      </dsp:nvSpPr>
      <dsp:spPr>
        <a:xfrm>
          <a:off x="3786145" y="923032"/>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Initial Scoping</a:t>
          </a:r>
        </a:p>
      </dsp:txBody>
      <dsp:txXfrm>
        <a:off x="4097905" y="923032"/>
        <a:ext cx="935280" cy="623520"/>
      </dsp:txXfrm>
    </dsp:sp>
    <dsp:sp modelId="{2928F299-6038-40F6-B39F-394B3F924008}">
      <dsp:nvSpPr>
        <dsp:cNvPr id="0" name=""/>
        <dsp:cNvSpPr/>
      </dsp:nvSpPr>
      <dsp:spPr>
        <a:xfrm>
          <a:off x="5126714" y="923032"/>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CEQA</a:t>
          </a:r>
        </a:p>
      </dsp:txBody>
      <dsp:txXfrm>
        <a:off x="5438474" y="923032"/>
        <a:ext cx="935280" cy="623520"/>
      </dsp:txXfrm>
    </dsp:sp>
    <dsp:sp modelId="{ADB70C5F-6A1F-4339-BB81-B6956A2FB476}">
      <dsp:nvSpPr>
        <dsp:cNvPr id="0" name=""/>
        <dsp:cNvSpPr/>
      </dsp:nvSpPr>
      <dsp:spPr>
        <a:xfrm>
          <a:off x="6467282" y="923032"/>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NEPA</a:t>
          </a:r>
        </a:p>
      </dsp:txBody>
      <dsp:txXfrm>
        <a:off x="6779042" y="923032"/>
        <a:ext cx="935280" cy="623520"/>
      </dsp:txXfrm>
    </dsp:sp>
    <dsp:sp modelId="{957FCE03-9490-4272-A85A-1D72AE1A2A96}">
      <dsp:nvSpPr>
        <dsp:cNvPr id="0" name=""/>
        <dsp:cNvSpPr/>
      </dsp:nvSpPr>
      <dsp:spPr>
        <a:xfrm>
          <a:off x="2152222" y="1715579"/>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Geotechnical</a:t>
          </a:r>
        </a:p>
      </dsp:txBody>
      <dsp:txXfrm>
        <a:off x="2527837" y="1715579"/>
        <a:ext cx="1126844" cy="751229"/>
      </dsp:txXfrm>
    </dsp:sp>
    <dsp:sp modelId="{AA647585-DBD0-4E77-ABF5-48552804A62D}">
      <dsp:nvSpPr>
        <dsp:cNvPr id="0" name=""/>
        <dsp:cNvSpPr/>
      </dsp:nvSpPr>
      <dsp:spPr>
        <a:xfrm>
          <a:off x="3786145" y="1779434"/>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Coring &amp; Sampling</a:t>
          </a:r>
        </a:p>
      </dsp:txBody>
      <dsp:txXfrm>
        <a:off x="4097905" y="1779434"/>
        <a:ext cx="935280" cy="623520"/>
      </dsp:txXfrm>
    </dsp:sp>
    <dsp:sp modelId="{4392628C-E5FF-490C-80F5-D0883CEED224}">
      <dsp:nvSpPr>
        <dsp:cNvPr id="0" name=""/>
        <dsp:cNvSpPr/>
      </dsp:nvSpPr>
      <dsp:spPr>
        <a:xfrm>
          <a:off x="5126714" y="1779434"/>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Laboratory Testing</a:t>
          </a:r>
        </a:p>
      </dsp:txBody>
      <dsp:txXfrm>
        <a:off x="5438474" y="1779434"/>
        <a:ext cx="935280" cy="623520"/>
      </dsp:txXfrm>
    </dsp:sp>
    <dsp:sp modelId="{67C64F42-71DE-4507-B1AA-345925DA2ACE}">
      <dsp:nvSpPr>
        <dsp:cNvPr id="0" name=""/>
        <dsp:cNvSpPr/>
      </dsp:nvSpPr>
      <dsp:spPr>
        <a:xfrm>
          <a:off x="6467282" y="1779434"/>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Draft Report</a:t>
          </a:r>
        </a:p>
      </dsp:txBody>
      <dsp:txXfrm>
        <a:off x="6779042" y="1779434"/>
        <a:ext cx="935280" cy="623520"/>
      </dsp:txXfrm>
    </dsp:sp>
    <dsp:sp modelId="{CE0029B6-B6A2-4200-A3D0-7C3A282453A1}">
      <dsp:nvSpPr>
        <dsp:cNvPr id="0" name=""/>
        <dsp:cNvSpPr/>
      </dsp:nvSpPr>
      <dsp:spPr>
        <a:xfrm>
          <a:off x="2152222" y="2571980"/>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Utility Coordination</a:t>
          </a:r>
        </a:p>
      </dsp:txBody>
      <dsp:txXfrm>
        <a:off x="2527837" y="2571980"/>
        <a:ext cx="1126844" cy="751229"/>
      </dsp:txXfrm>
    </dsp:sp>
    <dsp:sp modelId="{108C0FD2-90D2-4C34-BB8F-92BC24355664}">
      <dsp:nvSpPr>
        <dsp:cNvPr id="0" name=""/>
        <dsp:cNvSpPr/>
      </dsp:nvSpPr>
      <dsp:spPr>
        <a:xfrm>
          <a:off x="3786145" y="2635835"/>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“A” Letters</a:t>
          </a:r>
        </a:p>
      </dsp:txBody>
      <dsp:txXfrm>
        <a:off x="4097905" y="2635835"/>
        <a:ext cx="935280" cy="623520"/>
      </dsp:txXfrm>
    </dsp:sp>
    <dsp:sp modelId="{212CB800-C022-4DB1-83FB-C72B6686A10A}">
      <dsp:nvSpPr>
        <dsp:cNvPr id="0" name=""/>
        <dsp:cNvSpPr/>
      </dsp:nvSpPr>
      <dsp:spPr>
        <a:xfrm>
          <a:off x="5126714" y="2635835"/>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“B” Letters</a:t>
          </a:r>
        </a:p>
      </dsp:txBody>
      <dsp:txXfrm>
        <a:off x="5438474" y="2635835"/>
        <a:ext cx="935280" cy="623520"/>
      </dsp:txXfrm>
    </dsp:sp>
    <dsp:sp modelId="{95AD717C-89D0-49BE-AABB-8AD4440139CC}">
      <dsp:nvSpPr>
        <dsp:cNvPr id="0" name=""/>
        <dsp:cNvSpPr/>
      </dsp:nvSpPr>
      <dsp:spPr>
        <a:xfrm>
          <a:off x="2152222" y="3428382"/>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Preliminary Design</a:t>
          </a:r>
        </a:p>
      </dsp:txBody>
      <dsp:txXfrm>
        <a:off x="2527837" y="3428382"/>
        <a:ext cx="1126844" cy="751229"/>
      </dsp:txXfrm>
    </dsp:sp>
    <dsp:sp modelId="{1F69022E-FAD8-475A-951C-3075343E5516}">
      <dsp:nvSpPr>
        <dsp:cNvPr id="0" name=""/>
        <dsp:cNvSpPr/>
      </dsp:nvSpPr>
      <dsp:spPr>
        <a:xfrm>
          <a:off x="3786145" y="3492236"/>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Roadway Design</a:t>
          </a:r>
        </a:p>
      </dsp:txBody>
      <dsp:txXfrm>
        <a:off x="4097905" y="3492236"/>
        <a:ext cx="935280" cy="623520"/>
      </dsp:txXfrm>
    </dsp:sp>
    <dsp:sp modelId="{5C3290BC-0707-4CE0-B7BF-29E9B5AA2093}">
      <dsp:nvSpPr>
        <dsp:cNvPr id="0" name=""/>
        <dsp:cNvSpPr/>
      </dsp:nvSpPr>
      <dsp:spPr>
        <a:xfrm>
          <a:off x="5126714" y="3492236"/>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Drainage Analysis</a:t>
          </a:r>
        </a:p>
      </dsp:txBody>
      <dsp:txXfrm>
        <a:off x="5438474" y="3492236"/>
        <a:ext cx="935280" cy="623520"/>
      </dsp:txXfrm>
    </dsp:sp>
    <dsp:sp modelId="{5D1AFD25-1555-4FA5-B3E1-501DF0267BB1}">
      <dsp:nvSpPr>
        <dsp:cNvPr id="0" name=""/>
        <dsp:cNvSpPr/>
      </dsp:nvSpPr>
      <dsp:spPr>
        <a:xfrm>
          <a:off x="6467282" y="3492236"/>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35% PS&amp;E</a:t>
          </a:r>
        </a:p>
      </dsp:txBody>
      <dsp:txXfrm>
        <a:off x="6779042" y="3492236"/>
        <a:ext cx="935280" cy="623520"/>
      </dsp:txXfrm>
    </dsp:sp>
    <dsp:sp modelId="{87B5C813-EA83-470C-8A0C-905EE4534E76}">
      <dsp:nvSpPr>
        <dsp:cNvPr id="0" name=""/>
        <dsp:cNvSpPr/>
      </dsp:nvSpPr>
      <dsp:spPr>
        <a:xfrm>
          <a:off x="2152222" y="4284783"/>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Preliminary Right of Way</a:t>
          </a:r>
        </a:p>
      </dsp:txBody>
      <dsp:txXfrm>
        <a:off x="2527837" y="4284783"/>
        <a:ext cx="1126844" cy="751229"/>
      </dsp:txXfrm>
    </dsp:sp>
    <dsp:sp modelId="{1BF51A59-83E1-4867-9B0B-C02FC8C11C75}">
      <dsp:nvSpPr>
        <dsp:cNvPr id="0" name=""/>
        <dsp:cNvSpPr/>
      </dsp:nvSpPr>
      <dsp:spPr>
        <a:xfrm>
          <a:off x="3786145" y="4348637"/>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ROW Assessment</a:t>
          </a:r>
        </a:p>
      </dsp:txBody>
      <dsp:txXfrm>
        <a:off x="4097905" y="4348637"/>
        <a:ext cx="935280" cy="623520"/>
      </dsp:txXfrm>
    </dsp:sp>
    <dsp:sp modelId="{9D6111EA-13AD-4056-9515-B375ACF560AE}">
      <dsp:nvSpPr>
        <dsp:cNvPr id="0" name=""/>
        <dsp:cNvSpPr/>
      </dsp:nvSpPr>
      <dsp:spPr>
        <a:xfrm>
          <a:off x="5126714" y="4348637"/>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Title Reports</a:t>
          </a:r>
        </a:p>
      </dsp:txBody>
      <dsp:txXfrm>
        <a:off x="5438474" y="4348637"/>
        <a:ext cx="935280" cy="623520"/>
      </dsp:txXfrm>
    </dsp:sp>
    <dsp:sp modelId="{006CD106-0900-443F-B056-0A79DFFEFC14}">
      <dsp:nvSpPr>
        <dsp:cNvPr id="0" name=""/>
        <dsp:cNvSpPr/>
      </dsp:nvSpPr>
      <dsp:spPr>
        <a:xfrm>
          <a:off x="6467282" y="4348637"/>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Owner Exhibits</a:t>
          </a:r>
        </a:p>
      </dsp:txBody>
      <dsp:txXfrm>
        <a:off x="6779042" y="4348637"/>
        <a:ext cx="935280" cy="623520"/>
      </dsp:txXfrm>
    </dsp:sp>
    <dsp:sp modelId="{9BCD62F7-B7C6-4753-8BCA-FCC16AEF61C1}">
      <dsp:nvSpPr>
        <dsp:cNvPr id="0" name=""/>
        <dsp:cNvSpPr/>
      </dsp:nvSpPr>
      <dsp:spPr>
        <a:xfrm>
          <a:off x="2152222" y="5141184"/>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Final Design</a:t>
          </a:r>
        </a:p>
      </dsp:txBody>
      <dsp:txXfrm>
        <a:off x="2527837" y="5141184"/>
        <a:ext cx="1126844" cy="751229"/>
      </dsp:txXfrm>
    </dsp:sp>
    <dsp:sp modelId="{492FF056-D6CA-4CAE-9B98-F48D363F8B9C}">
      <dsp:nvSpPr>
        <dsp:cNvPr id="0" name=""/>
        <dsp:cNvSpPr/>
      </dsp:nvSpPr>
      <dsp:spPr>
        <a:xfrm>
          <a:off x="3786145"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Survey</a:t>
          </a:r>
        </a:p>
      </dsp:txBody>
      <dsp:txXfrm>
        <a:off x="4097905" y="5205039"/>
        <a:ext cx="935280" cy="623520"/>
      </dsp:txXfrm>
    </dsp:sp>
    <dsp:sp modelId="{380CED0C-D99C-443A-A2B6-F45511D79824}">
      <dsp:nvSpPr>
        <dsp:cNvPr id="0" name=""/>
        <dsp:cNvSpPr/>
      </dsp:nvSpPr>
      <dsp:spPr>
        <a:xfrm>
          <a:off x="5126714"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Permitting</a:t>
          </a:r>
        </a:p>
      </dsp:txBody>
      <dsp:txXfrm>
        <a:off x="5438474" y="5205039"/>
        <a:ext cx="935280" cy="623520"/>
      </dsp:txXfrm>
    </dsp:sp>
    <dsp:sp modelId="{3F7E06C2-85BF-4899-9853-6DC777A98920}">
      <dsp:nvSpPr>
        <dsp:cNvPr id="0" name=""/>
        <dsp:cNvSpPr/>
      </dsp:nvSpPr>
      <dsp:spPr>
        <a:xfrm>
          <a:off x="6467282"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Geotechnical</a:t>
          </a:r>
        </a:p>
      </dsp:txBody>
      <dsp:txXfrm>
        <a:off x="6779042" y="5205039"/>
        <a:ext cx="935280" cy="623520"/>
      </dsp:txXfrm>
    </dsp:sp>
    <dsp:sp modelId="{1A607C58-BC89-4199-889D-7F31F0831C45}">
      <dsp:nvSpPr>
        <dsp:cNvPr id="0" name=""/>
        <dsp:cNvSpPr/>
      </dsp:nvSpPr>
      <dsp:spPr>
        <a:xfrm>
          <a:off x="7807851"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Final Right of Way</a:t>
          </a:r>
        </a:p>
      </dsp:txBody>
      <dsp:txXfrm>
        <a:off x="8119611" y="5205039"/>
        <a:ext cx="935280" cy="623520"/>
      </dsp:txXfrm>
    </dsp:sp>
    <dsp:sp modelId="{EC329D30-340C-46E7-B110-B7ED42BBC53C}">
      <dsp:nvSpPr>
        <dsp:cNvPr id="0" name=""/>
        <dsp:cNvSpPr/>
      </dsp:nvSpPr>
      <dsp:spPr>
        <a:xfrm>
          <a:off x="9148419"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Utility Relocation Plan</a:t>
          </a:r>
        </a:p>
      </dsp:txBody>
      <dsp:txXfrm>
        <a:off x="9460179" y="5205039"/>
        <a:ext cx="935280" cy="623520"/>
      </dsp:txXfrm>
    </dsp:sp>
    <dsp:sp modelId="{A26E0B06-BBA0-46E0-930E-0122AB6BD399}">
      <dsp:nvSpPr>
        <dsp:cNvPr id="0" name=""/>
        <dsp:cNvSpPr/>
      </dsp:nvSpPr>
      <dsp:spPr>
        <a:xfrm>
          <a:off x="10488988"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65% PS&amp;E</a:t>
          </a:r>
        </a:p>
      </dsp:txBody>
      <dsp:txXfrm>
        <a:off x="10800748" y="5205039"/>
        <a:ext cx="935280" cy="623520"/>
      </dsp:txXfrm>
    </dsp:sp>
    <dsp:sp modelId="{F1CB4409-A801-4C8D-8B9E-365C015866F1}">
      <dsp:nvSpPr>
        <dsp:cNvPr id="0" name=""/>
        <dsp:cNvSpPr/>
      </dsp:nvSpPr>
      <dsp:spPr>
        <a:xfrm>
          <a:off x="11829557"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95%/100% PS&amp;E</a:t>
          </a:r>
        </a:p>
      </dsp:txBody>
      <dsp:txXfrm>
        <a:off x="12141317" y="5205039"/>
        <a:ext cx="935280" cy="6235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C565E-91F3-4E46-99E9-44A6C99B16D3}">
      <dsp:nvSpPr>
        <dsp:cNvPr id="0" name=""/>
        <dsp:cNvSpPr/>
      </dsp:nvSpPr>
      <dsp:spPr>
        <a:xfrm>
          <a:off x="2152222" y="2777"/>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Survey</a:t>
          </a:r>
        </a:p>
      </dsp:txBody>
      <dsp:txXfrm>
        <a:off x="2527837" y="2777"/>
        <a:ext cx="1126844" cy="751229"/>
      </dsp:txXfrm>
    </dsp:sp>
    <dsp:sp modelId="{F5951C43-8DCB-479F-980D-7371DB007982}">
      <dsp:nvSpPr>
        <dsp:cNvPr id="0" name=""/>
        <dsp:cNvSpPr/>
      </dsp:nvSpPr>
      <dsp:spPr>
        <a:xfrm>
          <a:off x="3786145" y="66631"/>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Field Survey &amp; Mapping</a:t>
          </a:r>
        </a:p>
      </dsp:txBody>
      <dsp:txXfrm>
        <a:off x="4097905" y="66631"/>
        <a:ext cx="935280" cy="623520"/>
      </dsp:txXfrm>
    </dsp:sp>
    <dsp:sp modelId="{EEA61F32-FDE4-4AC7-BE6D-5DF078DBEAF9}">
      <dsp:nvSpPr>
        <dsp:cNvPr id="0" name=""/>
        <dsp:cNvSpPr/>
      </dsp:nvSpPr>
      <dsp:spPr>
        <a:xfrm>
          <a:off x="5126714" y="66631"/>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Right of Way Mapping</a:t>
          </a:r>
        </a:p>
      </dsp:txBody>
      <dsp:txXfrm>
        <a:off x="5438474" y="66631"/>
        <a:ext cx="935280" cy="623520"/>
      </dsp:txXfrm>
    </dsp:sp>
    <dsp:sp modelId="{58B00AF2-7DBF-4C0E-ABA1-CE4AD4F5039B}">
      <dsp:nvSpPr>
        <dsp:cNvPr id="0" name=""/>
        <dsp:cNvSpPr/>
      </dsp:nvSpPr>
      <dsp:spPr>
        <a:xfrm>
          <a:off x="2152222" y="859178"/>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Environmental</a:t>
          </a:r>
        </a:p>
      </dsp:txBody>
      <dsp:txXfrm>
        <a:off x="2527837" y="859178"/>
        <a:ext cx="1126844" cy="751229"/>
      </dsp:txXfrm>
    </dsp:sp>
    <dsp:sp modelId="{034CF0E1-D7DD-4EE2-8478-9D6129D888FB}">
      <dsp:nvSpPr>
        <dsp:cNvPr id="0" name=""/>
        <dsp:cNvSpPr/>
      </dsp:nvSpPr>
      <dsp:spPr>
        <a:xfrm>
          <a:off x="3786145" y="923032"/>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Initial Scoping</a:t>
          </a:r>
        </a:p>
      </dsp:txBody>
      <dsp:txXfrm>
        <a:off x="4097905" y="923032"/>
        <a:ext cx="935280" cy="623520"/>
      </dsp:txXfrm>
    </dsp:sp>
    <dsp:sp modelId="{2928F299-6038-40F6-B39F-394B3F924008}">
      <dsp:nvSpPr>
        <dsp:cNvPr id="0" name=""/>
        <dsp:cNvSpPr/>
      </dsp:nvSpPr>
      <dsp:spPr>
        <a:xfrm>
          <a:off x="5126714" y="923032"/>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CEQA</a:t>
          </a:r>
        </a:p>
      </dsp:txBody>
      <dsp:txXfrm>
        <a:off x="5438474" y="923032"/>
        <a:ext cx="935280" cy="623520"/>
      </dsp:txXfrm>
    </dsp:sp>
    <dsp:sp modelId="{ADB70C5F-6A1F-4339-BB81-B6956A2FB476}">
      <dsp:nvSpPr>
        <dsp:cNvPr id="0" name=""/>
        <dsp:cNvSpPr/>
      </dsp:nvSpPr>
      <dsp:spPr>
        <a:xfrm>
          <a:off x="6467282" y="923032"/>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NEPA</a:t>
          </a:r>
        </a:p>
      </dsp:txBody>
      <dsp:txXfrm>
        <a:off x="6779042" y="923032"/>
        <a:ext cx="935280" cy="623520"/>
      </dsp:txXfrm>
    </dsp:sp>
    <dsp:sp modelId="{957FCE03-9490-4272-A85A-1D72AE1A2A96}">
      <dsp:nvSpPr>
        <dsp:cNvPr id="0" name=""/>
        <dsp:cNvSpPr/>
      </dsp:nvSpPr>
      <dsp:spPr>
        <a:xfrm>
          <a:off x="2152222" y="1715579"/>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Geotechnical</a:t>
          </a:r>
        </a:p>
      </dsp:txBody>
      <dsp:txXfrm>
        <a:off x="2527837" y="1715579"/>
        <a:ext cx="1126844" cy="751229"/>
      </dsp:txXfrm>
    </dsp:sp>
    <dsp:sp modelId="{AA647585-DBD0-4E77-ABF5-48552804A62D}">
      <dsp:nvSpPr>
        <dsp:cNvPr id="0" name=""/>
        <dsp:cNvSpPr/>
      </dsp:nvSpPr>
      <dsp:spPr>
        <a:xfrm>
          <a:off x="3786145" y="1779434"/>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Coring &amp; Sampling</a:t>
          </a:r>
        </a:p>
      </dsp:txBody>
      <dsp:txXfrm>
        <a:off x="4097905" y="1779434"/>
        <a:ext cx="935280" cy="623520"/>
      </dsp:txXfrm>
    </dsp:sp>
    <dsp:sp modelId="{4392628C-E5FF-490C-80F5-D0883CEED224}">
      <dsp:nvSpPr>
        <dsp:cNvPr id="0" name=""/>
        <dsp:cNvSpPr/>
      </dsp:nvSpPr>
      <dsp:spPr>
        <a:xfrm>
          <a:off x="5126714" y="1779434"/>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Laboratory Testing</a:t>
          </a:r>
        </a:p>
      </dsp:txBody>
      <dsp:txXfrm>
        <a:off x="5438474" y="1779434"/>
        <a:ext cx="935280" cy="623520"/>
      </dsp:txXfrm>
    </dsp:sp>
    <dsp:sp modelId="{67C64F42-71DE-4507-B1AA-345925DA2ACE}">
      <dsp:nvSpPr>
        <dsp:cNvPr id="0" name=""/>
        <dsp:cNvSpPr/>
      </dsp:nvSpPr>
      <dsp:spPr>
        <a:xfrm>
          <a:off x="6467282" y="1779434"/>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Draft Report</a:t>
          </a:r>
        </a:p>
      </dsp:txBody>
      <dsp:txXfrm>
        <a:off x="6779042" y="1779434"/>
        <a:ext cx="935280" cy="623520"/>
      </dsp:txXfrm>
    </dsp:sp>
    <dsp:sp modelId="{CE0029B6-B6A2-4200-A3D0-7C3A282453A1}">
      <dsp:nvSpPr>
        <dsp:cNvPr id="0" name=""/>
        <dsp:cNvSpPr/>
      </dsp:nvSpPr>
      <dsp:spPr>
        <a:xfrm>
          <a:off x="2152222" y="2571980"/>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Utility Coordination</a:t>
          </a:r>
        </a:p>
      </dsp:txBody>
      <dsp:txXfrm>
        <a:off x="2527837" y="2571980"/>
        <a:ext cx="1126844" cy="751229"/>
      </dsp:txXfrm>
    </dsp:sp>
    <dsp:sp modelId="{108C0FD2-90D2-4C34-BB8F-92BC24355664}">
      <dsp:nvSpPr>
        <dsp:cNvPr id="0" name=""/>
        <dsp:cNvSpPr/>
      </dsp:nvSpPr>
      <dsp:spPr>
        <a:xfrm>
          <a:off x="3786145" y="2635835"/>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“A” Letters</a:t>
          </a:r>
        </a:p>
      </dsp:txBody>
      <dsp:txXfrm>
        <a:off x="4097905" y="2635835"/>
        <a:ext cx="935280" cy="623520"/>
      </dsp:txXfrm>
    </dsp:sp>
    <dsp:sp modelId="{212CB800-C022-4DB1-83FB-C72B6686A10A}">
      <dsp:nvSpPr>
        <dsp:cNvPr id="0" name=""/>
        <dsp:cNvSpPr/>
      </dsp:nvSpPr>
      <dsp:spPr>
        <a:xfrm>
          <a:off x="5126714" y="2635835"/>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“B” Letters</a:t>
          </a:r>
        </a:p>
      </dsp:txBody>
      <dsp:txXfrm>
        <a:off x="5438474" y="2635835"/>
        <a:ext cx="935280" cy="623520"/>
      </dsp:txXfrm>
    </dsp:sp>
    <dsp:sp modelId="{95AD717C-89D0-49BE-AABB-8AD4440139CC}">
      <dsp:nvSpPr>
        <dsp:cNvPr id="0" name=""/>
        <dsp:cNvSpPr/>
      </dsp:nvSpPr>
      <dsp:spPr>
        <a:xfrm>
          <a:off x="2152222" y="3428382"/>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Preliminary Design</a:t>
          </a:r>
        </a:p>
      </dsp:txBody>
      <dsp:txXfrm>
        <a:off x="2527837" y="3428382"/>
        <a:ext cx="1126844" cy="751229"/>
      </dsp:txXfrm>
    </dsp:sp>
    <dsp:sp modelId="{1F69022E-FAD8-475A-951C-3075343E5516}">
      <dsp:nvSpPr>
        <dsp:cNvPr id="0" name=""/>
        <dsp:cNvSpPr/>
      </dsp:nvSpPr>
      <dsp:spPr>
        <a:xfrm>
          <a:off x="3786145" y="3492236"/>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Roadway Design</a:t>
          </a:r>
        </a:p>
      </dsp:txBody>
      <dsp:txXfrm>
        <a:off x="4097905" y="3492236"/>
        <a:ext cx="935280" cy="623520"/>
      </dsp:txXfrm>
    </dsp:sp>
    <dsp:sp modelId="{5C3290BC-0707-4CE0-B7BF-29E9B5AA2093}">
      <dsp:nvSpPr>
        <dsp:cNvPr id="0" name=""/>
        <dsp:cNvSpPr/>
      </dsp:nvSpPr>
      <dsp:spPr>
        <a:xfrm>
          <a:off x="5126714" y="3492236"/>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Drainage Analysis</a:t>
          </a:r>
        </a:p>
      </dsp:txBody>
      <dsp:txXfrm>
        <a:off x="5438474" y="3492236"/>
        <a:ext cx="935280" cy="623520"/>
      </dsp:txXfrm>
    </dsp:sp>
    <dsp:sp modelId="{5D1AFD25-1555-4FA5-B3E1-501DF0267BB1}">
      <dsp:nvSpPr>
        <dsp:cNvPr id="0" name=""/>
        <dsp:cNvSpPr/>
      </dsp:nvSpPr>
      <dsp:spPr>
        <a:xfrm>
          <a:off x="6467282" y="3492236"/>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35% PS&amp;E</a:t>
          </a:r>
        </a:p>
      </dsp:txBody>
      <dsp:txXfrm>
        <a:off x="6779042" y="3492236"/>
        <a:ext cx="935280" cy="623520"/>
      </dsp:txXfrm>
    </dsp:sp>
    <dsp:sp modelId="{87B5C813-EA83-470C-8A0C-905EE4534E76}">
      <dsp:nvSpPr>
        <dsp:cNvPr id="0" name=""/>
        <dsp:cNvSpPr/>
      </dsp:nvSpPr>
      <dsp:spPr>
        <a:xfrm>
          <a:off x="2152222" y="4284783"/>
          <a:ext cx="1878073" cy="751229"/>
        </a:xfrm>
        <a:prstGeom prst="chevron">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Preliminary Right of Way</a:t>
          </a:r>
        </a:p>
      </dsp:txBody>
      <dsp:txXfrm>
        <a:off x="2527837" y="4284783"/>
        <a:ext cx="1126844" cy="751229"/>
      </dsp:txXfrm>
    </dsp:sp>
    <dsp:sp modelId="{1BF51A59-83E1-4867-9B0B-C02FC8C11C75}">
      <dsp:nvSpPr>
        <dsp:cNvPr id="0" name=""/>
        <dsp:cNvSpPr/>
      </dsp:nvSpPr>
      <dsp:spPr>
        <a:xfrm>
          <a:off x="3786145" y="4348637"/>
          <a:ext cx="1558800" cy="623520"/>
        </a:xfrm>
        <a:prstGeom prst="chevron">
          <a:avLst/>
        </a:prstGeom>
        <a:solidFill>
          <a:srgbClr val="FF5D5D">
            <a:alpha val="89804"/>
          </a:srgb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ROW Assessment</a:t>
          </a:r>
        </a:p>
      </dsp:txBody>
      <dsp:txXfrm>
        <a:off x="4097905" y="4348637"/>
        <a:ext cx="935280" cy="623520"/>
      </dsp:txXfrm>
    </dsp:sp>
    <dsp:sp modelId="{9D6111EA-13AD-4056-9515-B375ACF560AE}">
      <dsp:nvSpPr>
        <dsp:cNvPr id="0" name=""/>
        <dsp:cNvSpPr/>
      </dsp:nvSpPr>
      <dsp:spPr>
        <a:xfrm>
          <a:off x="5126714" y="4348637"/>
          <a:ext cx="1558800" cy="623520"/>
        </a:xfrm>
        <a:prstGeom prst="chevron">
          <a:avLst/>
        </a:prstGeom>
        <a:solidFill>
          <a:srgbClr val="FF5D5D">
            <a:alpha val="89804"/>
          </a:srgb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Title Reports</a:t>
          </a:r>
        </a:p>
      </dsp:txBody>
      <dsp:txXfrm>
        <a:off x="5438474" y="4348637"/>
        <a:ext cx="935280" cy="623520"/>
      </dsp:txXfrm>
    </dsp:sp>
    <dsp:sp modelId="{006CD106-0900-443F-B056-0A79DFFEFC14}">
      <dsp:nvSpPr>
        <dsp:cNvPr id="0" name=""/>
        <dsp:cNvSpPr/>
      </dsp:nvSpPr>
      <dsp:spPr>
        <a:xfrm>
          <a:off x="6467282" y="4348637"/>
          <a:ext cx="1558800" cy="623520"/>
        </a:xfrm>
        <a:prstGeom prst="chevron">
          <a:avLst/>
        </a:prstGeom>
        <a:solidFill>
          <a:srgbClr val="FF5D5D">
            <a:alpha val="89804"/>
          </a:srgb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Owner Exhibits</a:t>
          </a:r>
        </a:p>
      </dsp:txBody>
      <dsp:txXfrm>
        <a:off x="6779042" y="4348637"/>
        <a:ext cx="935280" cy="623520"/>
      </dsp:txXfrm>
    </dsp:sp>
    <dsp:sp modelId="{9BCD62F7-B7C6-4753-8BCA-FCC16AEF61C1}">
      <dsp:nvSpPr>
        <dsp:cNvPr id="0" name=""/>
        <dsp:cNvSpPr/>
      </dsp:nvSpPr>
      <dsp:spPr>
        <a:xfrm>
          <a:off x="2152222" y="5141184"/>
          <a:ext cx="1878073" cy="75122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Final Design</a:t>
          </a:r>
        </a:p>
      </dsp:txBody>
      <dsp:txXfrm>
        <a:off x="2527837" y="5141184"/>
        <a:ext cx="1126844" cy="751229"/>
      </dsp:txXfrm>
    </dsp:sp>
    <dsp:sp modelId="{492FF056-D6CA-4CAE-9B98-F48D363F8B9C}">
      <dsp:nvSpPr>
        <dsp:cNvPr id="0" name=""/>
        <dsp:cNvSpPr/>
      </dsp:nvSpPr>
      <dsp:spPr>
        <a:xfrm>
          <a:off x="3786145"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Survey</a:t>
          </a:r>
        </a:p>
      </dsp:txBody>
      <dsp:txXfrm>
        <a:off x="4097905" y="5205039"/>
        <a:ext cx="935280" cy="623520"/>
      </dsp:txXfrm>
    </dsp:sp>
    <dsp:sp modelId="{380CED0C-D99C-443A-A2B6-F45511D79824}">
      <dsp:nvSpPr>
        <dsp:cNvPr id="0" name=""/>
        <dsp:cNvSpPr/>
      </dsp:nvSpPr>
      <dsp:spPr>
        <a:xfrm>
          <a:off x="5126714"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Permitting</a:t>
          </a:r>
        </a:p>
      </dsp:txBody>
      <dsp:txXfrm>
        <a:off x="5438474" y="5205039"/>
        <a:ext cx="935280" cy="623520"/>
      </dsp:txXfrm>
    </dsp:sp>
    <dsp:sp modelId="{3F7E06C2-85BF-4899-9853-6DC777A98920}">
      <dsp:nvSpPr>
        <dsp:cNvPr id="0" name=""/>
        <dsp:cNvSpPr/>
      </dsp:nvSpPr>
      <dsp:spPr>
        <a:xfrm>
          <a:off x="6467282"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Geotechnical</a:t>
          </a:r>
        </a:p>
      </dsp:txBody>
      <dsp:txXfrm>
        <a:off x="6779042" y="5205039"/>
        <a:ext cx="935280" cy="623520"/>
      </dsp:txXfrm>
    </dsp:sp>
    <dsp:sp modelId="{1A607C58-BC89-4199-889D-7F31F0831C45}">
      <dsp:nvSpPr>
        <dsp:cNvPr id="0" name=""/>
        <dsp:cNvSpPr/>
      </dsp:nvSpPr>
      <dsp:spPr>
        <a:xfrm>
          <a:off x="7807851" y="5205039"/>
          <a:ext cx="1558800" cy="623520"/>
        </a:xfrm>
        <a:prstGeom prst="chevron">
          <a:avLst/>
        </a:prstGeom>
        <a:solidFill>
          <a:srgbClr val="FF5D5D">
            <a:alpha val="89804"/>
          </a:srgb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Final Right of Way</a:t>
          </a:r>
        </a:p>
      </dsp:txBody>
      <dsp:txXfrm>
        <a:off x="8119611" y="5205039"/>
        <a:ext cx="935280" cy="623520"/>
      </dsp:txXfrm>
    </dsp:sp>
    <dsp:sp modelId="{EC329D30-340C-46E7-B110-B7ED42BBC53C}">
      <dsp:nvSpPr>
        <dsp:cNvPr id="0" name=""/>
        <dsp:cNvSpPr/>
      </dsp:nvSpPr>
      <dsp:spPr>
        <a:xfrm>
          <a:off x="9148419"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Utility Relocation Plan</a:t>
          </a:r>
        </a:p>
      </dsp:txBody>
      <dsp:txXfrm>
        <a:off x="9460179" y="5205039"/>
        <a:ext cx="935280" cy="623520"/>
      </dsp:txXfrm>
    </dsp:sp>
    <dsp:sp modelId="{A26E0B06-BBA0-46E0-930E-0122AB6BD399}">
      <dsp:nvSpPr>
        <dsp:cNvPr id="0" name=""/>
        <dsp:cNvSpPr/>
      </dsp:nvSpPr>
      <dsp:spPr>
        <a:xfrm>
          <a:off x="10488988"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65% PS&amp;E</a:t>
          </a:r>
        </a:p>
      </dsp:txBody>
      <dsp:txXfrm>
        <a:off x="10800748" y="5205039"/>
        <a:ext cx="935280" cy="623520"/>
      </dsp:txXfrm>
    </dsp:sp>
    <dsp:sp modelId="{F1CB4409-A801-4C8D-8B9E-365C015866F1}">
      <dsp:nvSpPr>
        <dsp:cNvPr id="0" name=""/>
        <dsp:cNvSpPr/>
      </dsp:nvSpPr>
      <dsp:spPr>
        <a:xfrm>
          <a:off x="11829557" y="5205039"/>
          <a:ext cx="1558800" cy="623520"/>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95%/100% PS&amp;E</a:t>
          </a:r>
        </a:p>
      </dsp:txBody>
      <dsp:txXfrm>
        <a:off x="12141317" y="5205039"/>
        <a:ext cx="935280" cy="62352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BE7C49-7065-4D48-8619-867A6E5587A3}" type="datetimeFigureOut">
              <a:rPr lang="en-US" smtClean="0"/>
              <a:t>8/12/2025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F702AE-C321-48C1-B54A-B579EEDE5EF3}" type="slidenum">
              <a:rPr lang="en-US" smtClean="0"/>
              <a:t>‹#›</a:t>
            </a:fld>
            <a:endParaRPr lang="en-US"/>
          </a:p>
        </p:txBody>
      </p:sp>
    </p:spTree>
    <p:extLst>
      <p:ext uri="{BB962C8B-B14F-4D97-AF65-F5344CB8AC3E}">
        <p14:creationId xmlns:p14="http://schemas.microsoft.com/office/powerpoint/2010/main" val="2193809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2</a:t>
            </a:fld>
            <a:endParaRPr lang="en-US"/>
          </a:p>
        </p:txBody>
      </p:sp>
    </p:spTree>
    <p:extLst>
      <p:ext uri="{BB962C8B-B14F-4D97-AF65-F5344CB8AC3E}">
        <p14:creationId xmlns:p14="http://schemas.microsoft.com/office/powerpoint/2010/main" val="2803377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702AE-C321-48C1-B54A-B579EEDE5EF3}" type="slidenum">
              <a:rPr lang="en-US" smtClean="0"/>
              <a:t>23</a:t>
            </a:fld>
            <a:endParaRPr lang="en-US"/>
          </a:p>
        </p:txBody>
      </p:sp>
    </p:spTree>
    <p:extLst>
      <p:ext uri="{BB962C8B-B14F-4D97-AF65-F5344CB8AC3E}">
        <p14:creationId xmlns:p14="http://schemas.microsoft.com/office/powerpoint/2010/main" val="4034124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3</a:t>
            </a:fld>
            <a:endParaRPr lang="en-US"/>
          </a:p>
        </p:txBody>
      </p:sp>
    </p:spTree>
    <p:extLst>
      <p:ext uri="{BB962C8B-B14F-4D97-AF65-F5344CB8AC3E}">
        <p14:creationId xmlns:p14="http://schemas.microsoft.com/office/powerpoint/2010/main" val="134367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4</a:t>
            </a:fld>
            <a:endParaRPr lang="en-US"/>
          </a:p>
        </p:txBody>
      </p:sp>
    </p:spTree>
    <p:extLst>
      <p:ext uri="{BB962C8B-B14F-4D97-AF65-F5344CB8AC3E}">
        <p14:creationId xmlns:p14="http://schemas.microsoft.com/office/powerpoint/2010/main" val="3767570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5</a:t>
            </a:fld>
            <a:endParaRPr lang="en-US"/>
          </a:p>
        </p:txBody>
      </p:sp>
    </p:spTree>
    <p:extLst>
      <p:ext uri="{BB962C8B-B14F-4D97-AF65-F5344CB8AC3E}">
        <p14:creationId xmlns:p14="http://schemas.microsoft.com/office/powerpoint/2010/main" val="2916418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6</a:t>
            </a:fld>
            <a:endParaRPr lang="en-US"/>
          </a:p>
        </p:txBody>
      </p:sp>
    </p:spTree>
    <p:extLst>
      <p:ext uri="{BB962C8B-B14F-4D97-AF65-F5344CB8AC3E}">
        <p14:creationId xmlns:p14="http://schemas.microsoft.com/office/powerpoint/2010/main" val="1997109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7</a:t>
            </a:fld>
            <a:endParaRPr lang="en-US"/>
          </a:p>
        </p:txBody>
      </p:sp>
    </p:spTree>
    <p:extLst>
      <p:ext uri="{BB962C8B-B14F-4D97-AF65-F5344CB8AC3E}">
        <p14:creationId xmlns:p14="http://schemas.microsoft.com/office/powerpoint/2010/main" val="1494902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8</a:t>
            </a:fld>
            <a:endParaRPr lang="en-US"/>
          </a:p>
        </p:txBody>
      </p:sp>
    </p:spTree>
    <p:extLst>
      <p:ext uri="{BB962C8B-B14F-4D97-AF65-F5344CB8AC3E}">
        <p14:creationId xmlns:p14="http://schemas.microsoft.com/office/powerpoint/2010/main" val="3827281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C4BF1-EB17-469B-B473-722AAE030C06}" type="slidenum">
              <a:rPr lang="en-US" smtClean="0"/>
              <a:t>9</a:t>
            </a:fld>
            <a:endParaRPr lang="en-US"/>
          </a:p>
        </p:txBody>
      </p:sp>
    </p:spTree>
    <p:extLst>
      <p:ext uri="{BB962C8B-B14F-4D97-AF65-F5344CB8AC3E}">
        <p14:creationId xmlns:p14="http://schemas.microsoft.com/office/powerpoint/2010/main" val="122922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C0D1B-A1F6-4833-8C27-26E0A069E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571BF-B3D9-BD6E-83CF-81E243C2C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23F2E-005C-8A89-6682-B1D867AD6E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99E924-7E7C-F76F-1D4E-1C1C2A363D42}"/>
              </a:ext>
            </a:extLst>
          </p:cNvPr>
          <p:cNvSpPr>
            <a:spLocks noGrp="1"/>
          </p:cNvSpPr>
          <p:nvPr>
            <p:ph type="sldNum" sz="quarter" idx="5"/>
          </p:nvPr>
        </p:nvSpPr>
        <p:spPr/>
        <p:txBody>
          <a:bodyPr/>
          <a:lstStyle/>
          <a:p>
            <a:fld id="{1CCC4BF1-EB17-469B-B473-722AAE030C06}" type="slidenum">
              <a:rPr lang="en-US" smtClean="0"/>
              <a:t>10</a:t>
            </a:fld>
            <a:endParaRPr lang="en-US"/>
          </a:p>
        </p:txBody>
      </p:sp>
    </p:spTree>
    <p:extLst>
      <p:ext uri="{BB962C8B-B14F-4D97-AF65-F5344CB8AC3E}">
        <p14:creationId xmlns:p14="http://schemas.microsoft.com/office/powerpoint/2010/main" val="3116059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94128D-F791-491A-ADA8-07F1B3E1A6CE}" type="datetimeFigureOut">
              <a:rPr lang="en-US" smtClean="0"/>
              <a:t>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A4D82-8F52-49CA-BE38-27AA3B1F494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456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94128D-F791-491A-ADA8-07F1B3E1A6CE}" type="datetimeFigureOut">
              <a:rPr lang="en-US" smtClean="0"/>
              <a:t>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1724019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94128D-F791-491A-ADA8-07F1B3E1A6CE}" type="datetimeFigureOut">
              <a:rPr lang="en-US" smtClean="0"/>
              <a:t>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4193181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94128D-F791-491A-ADA8-07F1B3E1A6CE}" type="datetimeFigureOut">
              <a:rPr lang="en-US" smtClean="0"/>
              <a:t>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738914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94128D-F791-491A-ADA8-07F1B3E1A6CE}" type="datetimeFigureOut">
              <a:rPr lang="en-US" smtClean="0"/>
              <a:t>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A4D82-8F52-49CA-BE38-27AA3B1F494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616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94128D-F791-491A-ADA8-07F1B3E1A6CE}" type="datetimeFigureOut">
              <a:rPr lang="en-US" smtClean="0"/>
              <a:t>8/12/2025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396594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94128D-F791-491A-ADA8-07F1B3E1A6CE}" type="datetimeFigureOut">
              <a:rPr lang="en-US" smtClean="0"/>
              <a:t>8/12/2025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3729344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94128D-F791-491A-ADA8-07F1B3E1A6CE}" type="datetimeFigureOut">
              <a:rPr lang="en-US" smtClean="0"/>
              <a:t>8/12/2025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3180249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294128D-F791-491A-ADA8-07F1B3E1A6CE}" type="datetimeFigureOut">
              <a:rPr lang="en-US" smtClean="0"/>
              <a:t>8/12/2025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2475240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294128D-F791-491A-ADA8-07F1B3E1A6CE}" type="datetimeFigureOut">
              <a:rPr lang="en-US" smtClean="0"/>
              <a:t>8/12/2025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7EA4D82-8F52-49CA-BE38-27AA3B1F4946}" type="slidenum">
              <a:rPr lang="en-US" smtClean="0"/>
              <a:t>‹#›</a:t>
            </a:fld>
            <a:endParaRPr lang="en-US"/>
          </a:p>
        </p:txBody>
      </p:sp>
    </p:spTree>
    <p:extLst>
      <p:ext uri="{BB962C8B-B14F-4D97-AF65-F5344CB8AC3E}">
        <p14:creationId xmlns:p14="http://schemas.microsoft.com/office/powerpoint/2010/main" val="2223482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94128D-F791-491A-ADA8-07F1B3E1A6CE}" type="datetimeFigureOut">
              <a:rPr lang="en-US" smtClean="0"/>
              <a:t>8/12/2025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A4D82-8F52-49CA-BE38-27AA3B1F4946}" type="slidenum">
              <a:rPr lang="en-US" smtClean="0"/>
              <a:t>‹#›</a:t>
            </a:fld>
            <a:endParaRPr lang="en-US"/>
          </a:p>
        </p:txBody>
      </p:sp>
    </p:spTree>
    <p:extLst>
      <p:ext uri="{BB962C8B-B14F-4D97-AF65-F5344CB8AC3E}">
        <p14:creationId xmlns:p14="http://schemas.microsoft.com/office/powerpoint/2010/main" val="1992462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94128D-F791-491A-ADA8-07F1B3E1A6CE}" type="datetimeFigureOut">
              <a:rPr lang="en-US" smtClean="0"/>
              <a:t>8/12/2025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7EA4D82-8F52-49CA-BE38-27AA3B1F494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867471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svg"/><Relationship Id="rId4" Type="http://schemas.openxmlformats.org/officeDocument/2006/relationships/diagramLayout" Target="../diagrams/layout2.xml"/><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026B-F3A2-1046-B2DE-0D484F0752BA}"/>
              </a:ext>
            </a:extLst>
          </p:cNvPr>
          <p:cNvSpPr>
            <a:spLocks noGrp="1"/>
          </p:cNvSpPr>
          <p:nvPr>
            <p:ph type="ctrTitle"/>
          </p:nvPr>
        </p:nvSpPr>
        <p:spPr/>
        <p:txBody>
          <a:bodyPr>
            <a:normAutofit/>
          </a:bodyPr>
          <a:lstStyle/>
          <a:p>
            <a:r>
              <a:rPr lang="en-US" sz="5400" dirty="0"/>
              <a:t>Capital Projects &amp; Right of Way</a:t>
            </a:r>
          </a:p>
        </p:txBody>
      </p:sp>
      <p:sp>
        <p:nvSpPr>
          <p:cNvPr id="3" name="Subtitle 2">
            <a:extLst>
              <a:ext uri="{FF2B5EF4-FFF2-40B4-BE49-F238E27FC236}">
                <a16:creationId xmlns:a16="http://schemas.microsoft.com/office/drawing/2014/main" id="{B7AF9C79-E303-FF85-0D12-C0552C14A618}"/>
              </a:ext>
            </a:extLst>
          </p:cNvPr>
          <p:cNvSpPr>
            <a:spLocks noGrp="1"/>
          </p:cNvSpPr>
          <p:nvPr>
            <p:ph type="subTitle" idx="1"/>
          </p:nvPr>
        </p:nvSpPr>
        <p:spPr/>
        <p:txBody>
          <a:bodyPr/>
          <a:lstStyle/>
          <a:p>
            <a:r>
              <a:rPr lang="en-US" dirty="0">
                <a:solidFill>
                  <a:schemeClr val="tx1">
                    <a:lumMod val="75000"/>
                    <a:lumOff val="25000"/>
                  </a:schemeClr>
                </a:solidFill>
              </a:rPr>
              <a:t>Paradise Town COUNCIL MEETING</a:t>
            </a:r>
          </a:p>
          <a:p>
            <a:r>
              <a:rPr lang="en-US" dirty="0">
                <a:solidFill>
                  <a:schemeClr val="tx1">
                    <a:lumMod val="75000"/>
                    <a:lumOff val="25000"/>
                  </a:schemeClr>
                </a:solidFill>
              </a:rPr>
              <a:t>AUGUST 12, 2025</a:t>
            </a:r>
          </a:p>
        </p:txBody>
      </p:sp>
      <p:pic>
        <p:nvPicPr>
          <p:cNvPr id="4" name="Picture 3" descr="A blue and black logo&#10;&#10;AI-generated content may be incorrect.">
            <a:extLst>
              <a:ext uri="{FF2B5EF4-FFF2-40B4-BE49-F238E27FC236}">
                <a16:creationId xmlns:a16="http://schemas.microsoft.com/office/drawing/2014/main" id="{5E38DFCE-582D-FA02-F75B-AB7EBD9BB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689" y="928336"/>
            <a:ext cx="8954621" cy="1613696"/>
          </a:xfrm>
          <a:prstGeom prst="rect">
            <a:avLst/>
          </a:prstGeom>
        </p:spPr>
      </p:pic>
    </p:spTree>
    <p:extLst>
      <p:ext uri="{BB962C8B-B14F-4D97-AF65-F5344CB8AC3E}">
        <p14:creationId xmlns:p14="http://schemas.microsoft.com/office/powerpoint/2010/main" val="1351845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29D6F-7860-A3D1-A908-611CF535204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6A99728-0E32-C1CF-3BB3-05B087A2C780}"/>
              </a:ext>
            </a:extLst>
          </p:cNvPr>
          <p:cNvGraphicFramePr>
            <a:graphicFrameLocks noGrp="1"/>
          </p:cNvGraphicFramePr>
          <p:nvPr>
            <p:ph idx="1"/>
            <p:extLst>
              <p:ext uri="{D42A27DB-BD31-4B8C-83A1-F6EECF244321}">
                <p14:modId xmlns:p14="http://schemas.microsoft.com/office/powerpoint/2010/main" val="2935510955"/>
              </p:ext>
            </p:extLst>
          </p:nvPr>
        </p:nvGraphicFramePr>
        <p:xfrm>
          <a:off x="-1998199" y="139848"/>
          <a:ext cx="15540580" cy="5895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7B605AF3-B559-DEF9-39A4-73170C6C56D9}"/>
              </a:ext>
            </a:extLst>
          </p:cNvPr>
          <p:cNvSpPr>
            <a:spLocks noGrp="1"/>
          </p:cNvSpPr>
          <p:nvPr>
            <p:ph type="title"/>
          </p:nvPr>
        </p:nvSpPr>
        <p:spPr>
          <a:xfrm>
            <a:off x="6497618" y="139848"/>
            <a:ext cx="5282005" cy="4297056"/>
          </a:xfrm>
          <a:solidFill>
            <a:schemeClr val="bg1"/>
          </a:solidFill>
        </p:spPr>
        <p:txBody>
          <a:bodyPr>
            <a:normAutofit/>
          </a:bodyPr>
          <a:lstStyle/>
          <a:p>
            <a:r>
              <a:rPr lang="en-US" sz="6600" b="1" dirty="0"/>
              <a:t>Key Items of Work between Concept &amp; Design</a:t>
            </a:r>
          </a:p>
        </p:txBody>
      </p:sp>
    </p:spTree>
    <p:extLst>
      <p:ext uri="{BB962C8B-B14F-4D97-AF65-F5344CB8AC3E}">
        <p14:creationId xmlns:p14="http://schemas.microsoft.com/office/powerpoint/2010/main" val="3052864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20194-5542-D33C-7294-AF54427ABD39}"/>
              </a:ext>
            </a:extLst>
          </p:cNvPr>
          <p:cNvSpPr>
            <a:spLocks noGrp="1"/>
          </p:cNvSpPr>
          <p:nvPr>
            <p:ph type="title"/>
          </p:nvPr>
        </p:nvSpPr>
        <p:spPr/>
        <p:txBody>
          <a:bodyPr/>
          <a:lstStyle/>
          <a:p>
            <a:r>
              <a:rPr lang="en-US" dirty="0"/>
              <a:t>What is Right of Way?</a:t>
            </a:r>
          </a:p>
        </p:txBody>
      </p:sp>
      <p:sp>
        <p:nvSpPr>
          <p:cNvPr id="3" name="Content Placeholder 2">
            <a:extLst>
              <a:ext uri="{FF2B5EF4-FFF2-40B4-BE49-F238E27FC236}">
                <a16:creationId xmlns:a16="http://schemas.microsoft.com/office/drawing/2014/main" id="{76A5486C-9EBA-877E-A28E-443995F56643}"/>
              </a:ext>
            </a:extLst>
          </p:cNvPr>
          <p:cNvSpPr>
            <a:spLocks noGrp="1"/>
          </p:cNvSpPr>
          <p:nvPr>
            <p:ph idx="1"/>
          </p:nvPr>
        </p:nvSpPr>
        <p:spPr/>
        <p:txBody>
          <a:bodyPr>
            <a:normAutofit/>
          </a:bodyPr>
          <a:lstStyle/>
          <a:p>
            <a:r>
              <a:rPr lang="en-US" sz="2800" b="1" dirty="0"/>
              <a:t>Right of Way (ROW)</a:t>
            </a:r>
            <a:r>
              <a:rPr lang="en-US" sz="2800" dirty="0"/>
              <a:t> – </a:t>
            </a:r>
            <a:r>
              <a:rPr lang="en-US" sz="2800" i="1" dirty="0"/>
              <a:t>A Right of Way is the permission—often legally recorded—that allows the Town to use a portion of private or public land for community improvements such as roads, sidewalks, utilities, or evacuation routes. </a:t>
            </a:r>
            <a:endParaRPr lang="en-US" sz="2800" dirty="0"/>
          </a:p>
        </p:txBody>
      </p:sp>
    </p:spTree>
    <p:extLst>
      <p:ext uri="{BB962C8B-B14F-4D97-AF65-F5344CB8AC3E}">
        <p14:creationId xmlns:p14="http://schemas.microsoft.com/office/powerpoint/2010/main" val="1874354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AFB55-E31C-95BE-5D96-512A993AE267}"/>
              </a:ext>
            </a:extLst>
          </p:cNvPr>
          <p:cNvSpPr>
            <a:spLocks noGrp="1"/>
          </p:cNvSpPr>
          <p:nvPr>
            <p:ph type="title"/>
          </p:nvPr>
        </p:nvSpPr>
        <p:spPr/>
        <p:txBody>
          <a:bodyPr/>
          <a:lstStyle/>
          <a:p>
            <a:r>
              <a:rPr lang="en-US" dirty="0"/>
              <a:t>What are the different types of ROW?</a:t>
            </a:r>
          </a:p>
        </p:txBody>
      </p:sp>
      <p:sp>
        <p:nvSpPr>
          <p:cNvPr id="3" name="Content Placeholder 2">
            <a:extLst>
              <a:ext uri="{FF2B5EF4-FFF2-40B4-BE49-F238E27FC236}">
                <a16:creationId xmlns:a16="http://schemas.microsoft.com/office/drawing/2014/main" id="{BF12FA06-5D47-6C96-41C7-10ADC595B7D0}"/>
              </a:ext>
            </a:extLst>
          </p:cNvPr>
          <p:cNvSpPr>
            <a:spLocks noGrp="1"/>
          </p:cNvSpPr>
          <p:nvPr>
            <p:ph idx="1"/>
          </p:nvPr>
        </p:nvSpPr>
        <p:spPr/>
        <p:txBody>
          <a:bodyPr>
            <a:normAutofit/>
          </a:bodyPr>
          <a:lstStyle/>
          <a:p>
            <a:r>
              <a:rPr lang="en-US" sz="2800" b="1" dirty="0"/>
              <a:t>1. Permit to Enter (PTE)</a:t>
            </a:r>
            <a:br>
              <a:rPr lang="en-US" sz="2800" dirty="0"/>
            </a:br>
            <a:r>
              <a:rPr lang="en-US" sz="2800" i="1" dirty="0"/>
              <a:t>A short-term written agreement that allows the Town or its contractors to go onto private property for specific work, such as surveys, environmental studies, or early construction activities. This permission is temporary and does not transfer any ongoing rights or ownership.</a:t>
            </a:r>
            <a:endParaRPr lang="en-US" sz="2800" dirty="0"/>
          </a:p>
        </p:txBody>
      </p:sp>
    </p:spTree>
    <p:extLst>
      <p:ext uri="{BB962C8B-B14F-4D97-AF65-F5344CB8AC3E}">
        <p14:creationId xmlns:p14="http://schemas.microsoft.com/office/powerpoint/2010/main" val="134116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3BBF-7702-520E-66C3-70F0F001E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C5F07-0638-3B51-D802-F8BBE746DAFE}"/>
              </a:ext>
            </a:extLst>
          </p:cNvPr>
          <p:cNvSpPr>
            <a:spLocks noGrp="1"/>
          </p:cNvSpPr>
          <p:nvPr>
            <p:ph type="title"/>
          </p:nvPr>
        </p:nvSpPr>
        <p:spPr/>
        <p:txBody>
          <a:bodyPr/>
          <a:lstStyle/>
          <a:p>
            <a:r>
              <a:rPr lang="en-US" dirty="0"/>
              <a:t>What are the different types of ROW?</a:t>
            </a:r>
          </a:p>
        </p:txBody>
      </p:sp>
      <p:sp>
        <p:nvSpPr>
          <p:cNvPr id="3" name="Content Placeholder 2">
            <a:extLst>
              <a:ext uri="{FF2B5EF4-FFF2-40B4-BE49-F238E27FC236}">
                <a16:creationId xmlns:a16="http://schemas.microsoft.com/office/drawing/2014/main" id="{0603584B-6626-2E04-5BC4-0DCB92A8C764}"/>
              </a:ext>
            </a:extLst>
          </p:cNvPr>
          <p:cNvSpPr>
            <a:spLocks noGrp="1"/>
          </p:cNvSpPr>
          <p:nvPr>
            <p:ph idx="1"/>
          </p:nvPr>
        </p:nvSpPr>
        <p:spPr/>
        <p:txBody>
          <a:bodyPr>
            <a:normAutofit/>
          </a:bodyPr>
          <a:lstStyle/>
          <a:p>
            <a:r>
              <a:rPr lang="en-US" sz="2800" b="1" dirty="0"/>
              <a:t>2. Temporary Construction Easement (TCE)</a:t>
            </a:r>
            <a:br>
              <a:rPr lang="en-US" sz="2800" dirty="0"/>
            </a:br>
            <a:r>
              <a:rPr lang="en-US" sz="2800" i="1" dirty="0"/>
              <a:t>A limited right to use a portion of private property for a set period of time during construction—often for equipment access, staging materials, or grading work. Once the project is complete, the Town’s right to use the space ends, and the property is returned to the owner in agreed-upon condition.</a:t>
            </a:r>
            <a:endParaRPr lang="en-US" sz="2800" dirty="0"/>
          </a:p>
        </p:txBody>
      </p:sp>
    </p:spTree>
    <p:extLst>
      <p:ext uri="{BB962C8B-B14F-4D97-AF65-F5344CB8AC3E}">
        <p14:creationId xmlns:p14="http://schemas.microsoft.com/office/powerpoint/2010/main" val="2455630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9CEC4-4DF0-6245-B57D-8BBD954B9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CE986-7ABB-8939-6C6F-4150BC504610}"/>
              </a:ext>
            </a:extLst>
          </p:cNvPr>
          <p:cNvSpPr>
            <a:spLocks noGrp="1"/>
          </p:cNvSpPr>
          <p:nvPr>
            <p:ph type="title"/>
          </p:nvPr>
        </p:nvSpPr>
        <p:spPr/>
        <p:txBody>
          <a:bodyPr/>
          <a:lstStyle/>
          <a:p>
            <a:r>
              <a:rPr lang="en-US" dirty="0"/>
              <a:t>What are the different types of ROW?</a:t>
            </a:r>
          </a:p>
        </p:txBody>
      </p:sp>
      <p:sp>
        <p:nvSpPr>
          <p:cNvPr id="3" name="Content Placeholder 2">
            <a:extLst>
              <a:ext uri="{FF2B5EF4-FFF2-40B4-BE49-F238E27FC236}">
                <a16:creationId xmlns:a16="http://schemas.microsoft.com/office/drawing/2014/main" id="{097B7924-80AB-C591-ACD6-7C28D79DE6E9}"/>
              </a:ext>
            </a:extLst>
          </p:cNvPr>
          <p:cNvSpPr>
            <a:spLocks noGrp="1"/>
          </p:cNvSpPr>
          <p:nvPr>
            <p:ph idx="1"/>
          </p:nvPr>
        </p:nvSpPr>
        <p:spPr/>
        <p:txBody>
          <a:bodyPr>
            <a:normAutofit/>
          </a:bodyPr>
          <a:lstStyle/>
          <a:p>
            <a:r>
              <a:rPr lang="en-US" sz="2800" b="1" dirty="0"/>
              <a:t>3. Permanent Easement</a:t>
            </a:r>
            <a:br>
              <a:rPr lang="en-US" sz="2800" dirty="0"/>
            </a:br>
            <a:r>
              <a:rPr lang="en-US" sz="2800" i="1" dirty="0"/>
              <a:t>A lasting legal right for the Town to use a defined area of private property for a specific public purpose—such as maintaining a road, utility line, drainage facility, or evacuation route. The property remains under the owner’s title, but the Town retains the right to access and maintain the easement area indefinitely.</a:t>
            </a:r>
            <a:endParaRPr lang="en-US" sz="2800" dirty="0"/>
          </a:p>
        </p:txBody>
      </p:sp>
    </p:spTree>
    <p:extLst>
      <p:ext uri="{BB962C8B-B14F-4D97-AF65-F5344CB8AC3E}">
        <p14:creationId xmlns:p14="http://schemas.microsoft.com/office/powerpoint/2010/main" val="2636186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DFC90-C467-E403-F669-C16D33237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D6202-ED71-A7CC-B990-4191AA0856D4}"/>
              </a:ext>
            </a:extLst>
          </p:cNvPr>
          <p:cNvSpPr>
            <a:spLocks noGrp="1"/>
          </p:cNvSpPr>
          <p:nvPr>
            <p:ph type="title"/>
          </p:nvPr>
        </p:nvSpPr>
        <p:spPr/>
        <p:txBody>
          <a:bodyPr/>
          <a:lstStyle/>
          <a:p>
            <a:r>
              <a:rPr lang="en-US" dirty="0"/>
              <a:t>What are the different types of ROW?</a:t>
            </a:r>
          </a:p>
        </p:txBody>
      </p:sp>
      <p:sp>
        <p:nvSpPr>
          <p:cNvPr id="3" name="Content Placeholder 2">
            <a:extLst>
              <a:ext uri="{FF2B5EF4-FFF2-40B4-BE49-F238E27FC236}">
                <a16:creationId xmlns:a16="http://schemas.microsoft.com/office/drawing/2014/main" id="{80932F64-B36C-A6B5-4C8A-B6EE4AB36998}"/>
              </a:ext>
            </a:extLst>
          </p:cNvPr>
          <p:cNvSpPr>
            <a:spLocks noGrp="1"/>
          </p:cNvSpPr>
          <p:nvPr>
            <p:ph idx="1"/>
          </p:nvPr>
        </p:nvSpPr>
        <p:spPr/>
        <p:txBody>
          <a:bodyPr>
            <a:normAutofit/>
          </a:bodyPr>
          <a:lstStyle/>
          <a:p>
            <a:r>
              <a:rPr lang="en-US" sz="2800" b="1" dirty="0"/>
              <a:t>3. Permanent Acquisition in Fee</a:t>
            </a:r>
            <a:br>
              <a:rPr lang="en-US" sz="2800" dirty="0"/>
            </a:br>
            <a:r>
              <a:rPr lang="en-US" sz="2800" i="1" dirty="0"/>
              <a:t>The purchase of full ownership rights to a portion of a property. In a permanent fee acquisition, the public agency becomes the legal owner of the acquired land, and the previous owner no longer retains any property rights to that area. This type of acquisition is used when the public project requires permanent use of the land, such as for a roadway, pathway, or other public facility.</a:t>
            </a:r>
          </a:p>
        </p:txBody>
      </p:sp>
    </p:spTree>
    <p:extLst>
      <p:ext uri="{BB962C8B-B14F-4D97-AF65-F5344CB8AC3E}">
        <p14:creationId xmlns:p14="http://schemas.microsoft.com/office/powerpoint/2010/main" val="3492338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3278B-4D20-1DA8-8630-1EB68B1B8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6B473-824B-2618-4F86-56CFCA031159}"/>
              </a:ext>
            </a:extLst>
          </p:cNvPr>
          <p:cNvSpPr>
            <a:spLocks noGrp="1"/>
          </p:cNvSpPr>
          <p:nvPr>
            <p:ph type="title"/>
          </p:nvPr>
        </p:nvSpPr>
        <p:spPr/>
        <p:txBody>
          <a:bodyPr/>
          <a:lstStyle/>
          <a:p>
            <a:r>
              <a:rPr lang="en-US" dirty="0"/>
              <a:t>How is Right of Way Paid for?</a:t>
            </a:r>
          </a:p>
        </p:txBody>
      </p:sp>
      <p:sp>
        <p:nvSpPr>
          <p:cNvPr id="3" name="Content Placeholder 2">
            <a:extLst>
              <a:ext uri="{FF2B5EF4-FFF2-40B4-BE49-F238E27FC236}">
                <a16:creationId xmlns:a16="http://schemas.microsoft.com/office/drawing/2014/main" id="{077892B2-BAF1-C2C1-C8AC-9877834B1D55}"/>
              </a:ext>
            </a:extLst>
          </p:cNvPr>
          <p:cNvSpPr>
            <a:spLocks noGrp="1"/>
          </p:cNvSpPr>
          <p:nvPr>
            <p:ph idx="1"/>
          </p:nvPr>
        </p:nvSpPr>
        <p:spPr/>
        <p:txBody>
          <a:bodyPr>
            <a:normAutofit/>
          </a:bodyPr>
          <a:lstStyle/>
          <a:p>
            <a:r>
              <a:rPr lang="en-US" sz="2800" dirty="0"/>
              <a:t>Within the Town’s Capital Improvement Program, approximately </a:t>
            </a:r>
            <a:r>
              <a:rPr lang="en-US" sz="2800" b="1" dirty="0"/>
              <a:t>$20.5M </a:t>
            </a:r>
            <a:r>
              <a:rPr lang="en-US" sz="2800" dirty="0"/>
              <a:t>is forecasted to be expended under </a:t>
            </a:r>
            <a:r>
              <a:rPr lang="en-US" sz="2800" b="1" dirty="0"/>
              <a:t>12 projects </a:t>
            </a:r>
            <a:r>
              <a:rPr lang="en-US" sz="2800" dirty="0"/>
              <a:t>over the next three years.  </a:t>
            </a:r>
          </a:p>
          <a:p>
            <a:r>
              <a:rPr lang="en-US" sz="2800" dirty="0"/>
              <a:t>At this time, all Right of Way needs are projected to be </a:t>
            </a:r>
            <a:r>
              <a:rPr lang="en-US" sz="2800" b="1" dirty="0"/>
              <a:t>100% reimbursable </a:t>
            </a:r>
            <a:r>
              <a:rPr lang="en-US" sz="2800" dirty="0"/>
              <a:t>through respective grants funding each project.</a:t>
            </a:r>
            <a:endParaRPr lang="en-US" sz="2800" b="1" dirty="0"/>
          </a:p>
          <a:p>
            <a:endParaRPr lang="en-US" sz="2800" dirty="0"/>
          </a:p>
        </p:txBody>
      </p:sp>
    </p:spTree>
    <p:extLst>
      <p:ext uri="{BB962C8B-B14F-4D97-AF65-F5344CB8AC3E}">
        <p14:creationId xmlns:p14="http://schemas.microsoft.com/office/powerpoint/2010/main" val="39335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0DE3F-B3D9-97EC-53D5-A5DF13E44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391C61-8EF0-2F98-4C94-A7591FF7892C}"/>
              </a:ext>
            </a:extLst>
          </p:cNvPr>
          <p:cNvSpPr>
            <a:spLocks noGrp="1"/>
          </p:cNvSpPr>
          <p:nvPr>
            <p:ph type="title"/>
          </p:nvPr>
        </p:nvSpPr>
        <p:spPr/>
        <p:txBody>
          <a:bodyPr/>
          <a:lstStyle/>
          <a:p>
            <a:r>
              <a:rPr lang="en-US" dirty="0"/>
              <a:t>What is the Scale of Town ROW Needs?</a:t>
            </a:r>
          </a:p>
        </p:txBody>
      </p:sp>
      <p:sp>
        <p:nvSpPr>
          <p:cNvPr id="3" name="Content Placeholder 2">
            <a:extLst>
              <a:ext uri="{FF2B5EF4-FFF2-40B4-BE49-F238E27FC236}">
                <a16:creationId xmlns:a16="http://schemas.microsoft.com/office/drawing/2014/main" id="{83943CBF-07E0-89CB-F36A-06030DEBD2E6}"/>
              </a:ext>
            </a:extLst>
          </p:cNvPr>
          <p:cNvSpPr>
            <a:spLocks noGrp="1"/>
          </p:cNvSpPr>
          <p:nvPr>
            <p:ph idx="1"/>
          </p:nvPr>
        </p:nvSpPr>
        <p:spPr>
          <a:xfrm>
            <a:off x="2749024" y="2037144"/>
            <a:ext cx="8952980" cy="4534252"/>
          </a:xfrm>
        </p:spPr>
        <p:txBody>
          <a:bodyPr>
            <a:normAutofit fontScale="92500"/>
          </a:bodyPr>
          <a:lstStyle/>
          <a:p>
            <a:pPr>
              <a:spcBef>
                <a:spcPts val="0"/>
              </a:spcBef>
              <a:spcAft>
                <a:spcPts val="0"/>
              </a:spcAft>
            </a:pPr>
            <a:r>
              <a:rPr lang="en-US" sz="2600" b="1"/>
              <a:t>Project Area:</a:t>
            </a:r>
            <a:r>
              <a:rPr lang="en-US" sz="2600"/>
              <a:t> 	Pentz Road between Pearson Road and Skyway</a:t>
            </a:r>
            <a:endParaRPr lang="en-US" sz="2600" b="1"/>
          </a:p>
          <a:p>
            <a:pPr>
              <a:spcBef>
                <a:spcPts val="0"/>
              </a:spcBef>
              <a:spcAft>
                <a:spcPts val="0"/>
              </a:spcAft>
            </a:pPr>
            <a:r>
              <a:rPr lang="en-US" sz="2600" b="1"/>
              <a:t>Scope: </a:t>
            </a:r>
            <a:r>
              <a:rPr lang="en-US" sz="2600"/>
              <a:t>	Class I Multi-Use Bike/Ped Pathway, center-two way left 		turn lane widening, roadway rehabilitation, traffic signal </a:t>
            </a:r>
          </a:p>
          <a:p>
            <a:pPr>
              <a:spcBef>
                <a:spcPts val="0"/>
              </a:spcBef>
              <a:spcAft>
                <a:spcPts val="0"/>
              </a:spcAft>
            </a:pPr>
            <a:r>
              <a:rPr lang="en-US" sz="2600"/>
              <a:t> </a:t>
            </a:r>
            <a:endParaRPr lang="en-US" sz="2600" b="1"/>
          </a:p>
          <a:p>
            <a:pPr>
              <a:spcBef>
                <a:spcPts val="0"/>
              </a:spcBef>
              <a:spcAft>
                <a:spcPts val="0"/>
              </a:spcAft>
            </a:pPr>
            <a:r>
              <a:rPr lang="en-US" sz="2600" b="1"/>
              <a:t>Project Area:</a:t>
            </a:r>
            <a:r>
              <a:rPr lang="en-US" sz="2600"/>
              <a:t> 	Skyway between Bille Road and Wagstaff Road</a:t>
            </a:r>
            <a:endParaRPr lang="en-US" sz="2600" b="1"/>
          </a:p>
          <a:p>
            <a:pPr>
              <a:spcBef>
                <a:spcPts val="0"/>
              </a:spcBef>
              <a:spcAft>
                <a:spcPts val="0"/>
              </a:spcAft>
            </a:pPr>
            <a:r>
              <a:rPr lang="en-US" sz="2600" b="1"/>
              <a:t>Scope: </a:t>
            </a:r>
            <a:r>
              <a:rPr lang="en-US" sz="2600"/>
              <a:t>	Class I Multi-Use Bike/Ped Pathway, center-two way left 		turn lane widening, sidewalks, roadway rehabilitation </a:t>
            </a:r>
            <a:endParaRPr lang="en-US" sz="2600" b="1"/>
          </a:p>
          <a:p>
            <a:pPr>
              <a:spcBef>
                <a:spcPts val="0"/>
              </a:spcBef>
              <a:spcAft>
                <a:spcPts val="0"/>
              </a:spcAft>
            </a:pPr>
            <a:r>
              <a:rPr lang="en-US" sz="2600" i="1"/>
              <a:t> </a:t>
            </a:r>
            <a:endParaRPr lang="en-US" sz="2600" b="1"/>
          </a:p>
          <a:p>
            <a:pPr>
              <a:spcBef>
                <a:spcPts val="0"/>
              </a:spcBef>
              <a:spcAft>
                <a:spcPts val="0"/>
              </a:spcAft>
            </a:pPr>
            <a:r>
              <a:rPr lang="en-US" sz="2600" b="1"/>
              <a:t>Project Area:</a:t>
            </a:r>
            <a:r>
              <a:rPr lang="en-US" sz="2600"/>
              <a:t> 	Roe Road Extension between Edgewood and Clark Road </a:t>
            </a:r>
            <a:endParaRPr lang="en-US" sz="2600" b="1"/>
          </a:p>
          <a:p>
            <a:pPr>
              <a:spcBef>
                <a:spcPts val="0"/>
              </a:spcBef>
              <a:spcAft>
                <a:spcPts val="0"/>
              </a:spcAft>
            </a:pPr>
            <a:r>
              <a:rPr lang="en-US" sz="2600" b="1"/>
              <a:t>Scope: </a:t>
            </a:r>
            <a:r>
              <a:rPr lang="en-US" sz="2600"/>
              <a:t>	New roadway, Class I Multi-Use Bike/Ped Pathway </a:t>
            </a:r>
            <a:endParaRPr lang="en-US" sz="2600" b="1"/>
          </a:p>
          <a:p>
            <a:pPr>
              <a:spcBef>
                <a:spcPts val="0"/>
              </a:spcBef>
              <a:spcAft>
                <a:spcPts val="0"/>
              </a:spcAft>
            </a:pPr>
            <a:r>
              <a:rPr lang="en-US" sz="2600" i="1"/>
              <a:t> </a:t>
            </a:r>
            <a:endParaRPr lang="en-US" sz="2600" b="1"/>
          </a:p>
          <a:p>
            <a:pPr>
              <a:spcBef>
                <a:spcPts val="0"/>
              </a:spcBef>
              <a:spcAft>
                <a:spcPts val="0"/>
              </a:spcAft>
            </a:pPr>
            <a:r>
              <a:rPr lang="en-US" sz="2600" b="1"/>
              <a:t>Project Area:</a:t>
            </a:r>
            <a:r>
              <a:rPr lang="en-US" sz="2600"/>
              <a:t> 	Neal Road between Town Limits and Skyway</a:t>
            </a:r>
            <a:endParaRPr lang="en-US" sz="2600" b="1"/>
          </a:p>
          <a:p>
            <a:pPr>
              <a:spcBef>
                <a:spcPts val="0"/>
              </a:spcBef>
              <a:spcAft>
                <a:spcPts val="0"/>
              </a:spcAft>
            </a:pPr>
            <a:r>
              <a:rPr lang="en-US" sz="2600" b="1"/>
              <a:t>Scope: </a:t>
            </a:r>
            <a:r>
              <a:rPr lang="en-US" sz="2600"/>
              <a:t>	Class I Multi-Use Bike/Ped Pathway </a:t>
            </a:r>
            <a:endParaRPr lang="en-US" sz="2600" b="1"/>
          </a:p>
          <a:p>
            <a:endParaRPr lang="en-US" sz="2800" dirty="0"/>
          </a:p>
        </p:txBody>
      </p:sp>
      <p:pic>
        <p:nvPicPr>
          <p:cNvPr id="4" name="Picture 4" descr="Jacobs Engineering logo | INDUSCO Environmental">
            <a:extLst>
              <a:ext uri="{FF2B5EF4-FFF2-40B4-BE49-F238E27FC236}">
                <a16:creationId xmlns:a16="http://schemas.microsoft.com/office/drawing/2014/main" id="{1811AF92-B7A9-8E59-6F58-85B1EDD087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478" b="22561"/>
          <a:stretch>
            <a:fillRect/>
          </a:stretch>
        </p:blipFill>
        <p:spPr bwMode="auto">
          <a:xfrm>
            <a:off x="319079" y="4708076"/>
            <a:ext cx="2103790" cy="6423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ities of the Future">
            <a:extLst>
              <a:ext uri="{FF2B5EF4-FFF2-40B4-BE49-F238E27FC236}">
                <a16:creationId xmlns:a16="http://schemas.microsoft.com/office/drawing/2014/main" id="{2CFB29CF-5B43-F46F-978F-D472BEA1B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429" y="2080033"/>
            <a:ext cx="2521880" cy="6649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ities of the Future">
            <a:extLst>
              <a:ext uri="{FF2B5EF4-FFF2-40B4-BE49-F238E27FC236}">
                <a16:creationId xmlns:a16="http://schemas.microsoft.com/office/drawing/2014/main" id="{A0BB880B-90B0-B955-681B-C081B95321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429" y="5633768"/>
            <a:ext cx="2521880" cy="6649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oastland | DCCM | LinkedIn">
            <a:extLst>
              <a:ext uri="{FF2B5EF4-FFF2-40B4-BE49-F238E27FC236}">
                <a16:creationId xmlns:a16="http://schemas.microsoft.com/office/drawing/2014/main" id="{C9EEBF23-4F8A-2C01-762F-1EBC2ABB23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779" y="3211334"/>
            <a:ext cx="1030390" cy="103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997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54CC-2F56-6940-32B5-84CA0C6F0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CE4E3-078D-D18E-7EF1-80E2CF7E5C07}"/>
              </a:ext>
            </a:extLst>
          </p:cNvPr>
          <p:cNvSpPr>
            <a:spLocks noGrp="1"/>
          </p:cNvSpPr>
          <p:nvPr>
            <p:ph type="title"/>
          </p:nvPr>
        </p:nvSpPr>
        <p:spPr/>
        <p:txBody>
          <a:bodyPr/>
          <a:lstStyle/>
          <a:p>
            <a:r>
              <a:rPr lang="en-US" dirty="0"/>
              <a:t>Is the Town “Taking” Properties?</a:t>
            </a:r>
          </a:p>
        </p:txBody>
      </p:sp>
      <p:sp>
        <p:nvSpPr>
          <p:cNvPr id="3" name="Content Placeholder 2">
            <a:extLst>
              <a:ext uri="{FF2B5EF4-FFF2-40B4-BE49-F238E27FC236}">
                <a16:creationId xmlns:a16="http://schemas.microsoft.com/office/drawing/2014/main" id="{6ED00FA2-9415-E4DD-4AE5-A563633F310B}"/>
              </a:ext>
            </a:extLst>
          </p:cNvPr>
          <p:cNvSpPr>
            <a:spLocks noGrp="1"/>
          </p:cNvSpPr>
          <p:nvPr>
            <p:ph idx="1"/>
          </p:nvPr>
        </p:nvSpPr>
        <p:spPr>
          <a:xfrm>
            <a:off x="1097280" y="1845733"/>
            <a:ext cx="10058400" cy="4335147"/>
          </a:xfrm>
        </p:spPr>
        <p:txBody>
          <a:bodyPr>
            <a:normAutofit/>
          </a:bodyPr>
          <a:lstStyle/>
          <a:p>
            <a:r>
              <a:rPr lang="en-US" sz="2800" b="1" dirty="0">
                <a:solidFill>
                  <a:srgbClr val="C00000"/>
                </a:solidFill>
              </a:rPr>
              <a:t>Absolutely not. </a:t>
            </a:r>
            <a:r>
              <a:rPr lang="en-US" sz="2800" dirty="0"/>
              <a:t>The Town’s priority is to work in partnership with property owners to secure the right-of-way needed for infrastructure improvements in a way that is respectful, transparent, and mutually beneficial. Our approach is centered on voluntary acquisitions to the maximum extent practicable, ensuring that property owners are fully informed and receive fair market compensation determined by an independent, professional appraisal process.</a:t>
            </a:r>
          </a:p>
          <a:p>
            <a:r>
              <a:rPr lang="en-US" sz="2800" dirty="0"/>
              <a:t>The majority of Right of Way needs are forecasted to be minor property frontages to accommodate minimal road infrastructure widening.</a:t>
            </a:r>
          </a:p>
        </p:txBody>
      </p:sp>
    </p:spTree>
    <p:extLst>
      <p:ext uri="{BB962C8B-B14F-4D97-AF65-F5344CB8AC3E}">
        <p14:creationId xmlns:p14="http://schemas.microsoft.com/office/powerpoint/2010/main" val="3785026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12DFB-5884-E4E6-71DE-642F18B1F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81551-7B65-1040-673A-B202DED84667}"/>
              </a:ext>
            </a:extLst>
          </p:cNvPr>
          <p:cNvSpPr>
            <a:spLocks noGrp="1"/>
          </p:cNvSpPr>
          <p:nvPr>
            <p:ph type="title"/>
          </p:nvPr>
        </p:nvSpPr>
        <p:spPr/>
        <p:txBody>
          <a:bodyPr/>
          <a:lstStyle/>
          <a:p>
            <a:r>
              <a:rPr lang="en-US" dirty="0"/>
              <a:t>What is Eminent Domain?</a:t>
            </a:r>
          </a:p>
        </p:txBody>
      </p:sp>
      <p:sp>
        <p:nvSpPr>
          <p:cNvPr id="3" name="Content Placeholder 2">
            <a:extLst>
              <a:ext uri="{FF2B5EF4-FFF2-40B4-BE49-F238E27FC236}">
                <a16:creationId xmlns:a16="http://schemas.microsoft.com/office/drawing/2014/main" id="{C8A2A00A-98B6-F09F-59C2-02E2979C0FFD}"/>
              </a:ext>
            </a:extLst>
          </p:cNvPr>
          <p:cNvSpPr>
            <a:spLocks noGrp="1"/>
          </p:cNvSpPr>
          <p:nvPr>
            <p:ph idx="1"/>
          </p:nvPr>
        </p:nvSpPr>
        <p:spPr>
          <a:xfrm>
            <a:off x="1097280" y="1845733"/>
            <a:ext cx="10058400" cy="4335147"/>
          </a:xfrm>
        </p:spPr>
        <p:txBody>
          <a:bodyPr>
            <a:normAutofit fontScale="92500" lnSpcReduction="10000"/>
          </a:bodyPr>
          <a:lstStyle/>
          <a:p>
            <a:r>
              <a:rPr lang="en-US" sz="2800" dirty="0"/>
              <a:t>A legal process that allows a public agency to acquire a portion of private property for a public use when an agreement with the owner cannot be reached. It is not the Town’s first or preferred approach and would only be considered with Town Council approval, after all voluntary options have been fully explored, and in compliance with all legal and funding requirements.</a:t>
            </a:r>
          </a:p>
          <a:p>
            <a:r>
              <a:rPr lang="en-US" sz="2800" dirty="0"/>
              <a:t>In some rare cases, Eminent Domain is the only alternative for legal acquisition – even with a willing partner</a:t>
            </a:r>
          </a:p>
          <a:p>
            <a:r>
              <a:rPr lang="en-US" sz="2800" dirty="0"/>
              <a:t>Our goal is simple: deliver the resilient infrastructure our community needs while preserving the trust, respect and the sensitivity of our recovery from the 2018 Camp Fire. </a:t>
            </a:r>
            <a:r>
              <a:rPr lang="en-US" sz="2800" b="1" dirty="0">
                <a:solidFill>
                  <a:srgbClr val="C00000"/>
                </a:solidFill>
              </a:rPr>
              <a:t>No entire property or home displacements – ever.</a:t>
            </a:r>
          </a:p>
        </p:txBody>
      </p:sp>
    </p:spTree>
    <p:extLst>
      <p:ext uri="{BB962C8B-B14F-4D97-AF65-F5344CB8AC3E}">
        <p14:creationId xmlns:p14="http://schemas.microsoft.com/office/powerpoint/2010/main" val="1123142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80203-85B4-B8DE-790C-FFEF58969E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9B3966-E395-8893-7B0B-6881371E8D08}"/>
              </a:ext>
            </a:extLst>
          </p:cNvPr>
          <p:cNvSpPr>
            <a:spLocks noGrp="1"/>
          </p:cNvSpPr>
          <p:nvPr>
            <p:ph type="title"/>
          </p:nvPr>
        </p:nvSpPr>
        <p:spPr>
          <a:xfrm>
            <a:off x="676275" y="-165485"/>
            <a:ext cx="11450313" cy="1658198"/>
          </a:xfrm>
        </p:spPr>
        <p:txBody>
          <a:bodyPr>
            <a:noAutofit/>
          </a:bodyPr>
          <a:lstStyle/>
          <a:p>
            <a:r>
              <a:rPr lang="en-US" sz="6000" b="1" dirty="0"/>
              <a:t>Capital Projects in Disaster Recovery</a:t>
            </a:r>
          </a:p>
        </p:txBody>
      </p:sp>
      <p:graphicFrame>
        <p:nvGraphicFramePr>
          <p:cNvPr id="4" name="Content Placeholder 3">
            <a:extLst>
              <a:ext uri="{FF2B5EF4-FFF2-40B4-BE49-F238E27FC236}">
                <a16:creationId xmlns:a16="http://schemas.microsoft.com/office/drawing/2014/main" id="{68490C68-58DD-B4E8-3924-3BEC5B44B946}"/>
              </a:ext>
            </a:extLst>
          </p:cNvPr>
          <p:cNvGraphicFramePr>
            <a:graphicFrameLocks noGrp="1"/>
          </p:cNvGraphicFramePr>
          <p:nvPr>
            <p:ph idx="1"/>
          </p:nvPr>
        </p:nvGraphicFramePr>
        <p:xfrm>
          <a:off x="676275" y="2011363"/>
          <a:ext cx="10753725"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Down 4">
            <a:extLst>
              <a:ext uri="{FF2B5EF4-FFF2-40B4-BE49-F238E27FC236}">
                <a16:creationId xmlns:a16="http://schemas.microsoft.com/office/drawing/2014/main" id="{F0B647A1-B3CF-106B-8347-09E57878EE9A}"/>
              </a:ext>
            </a:extLst>
          </p:cNvPr>
          <p:cNvSpPr/>
          <p:nvPr/>
        </p:nvSpPr>
        <p:spPr>
          <a:xfrm rot="16200000">
            <a:off x="4017673" y="3598684"/>
            <a:ext cx="488168" cy="592494"/>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99B9B3B1-48C5-249F-F5BA-D2CB165E2DA7}"/>
              </a:ext>
            </a:extLst>
          </p:cNvPr>
          <p:cNvSpPr/>
          <p:nvPr/>
        </p:nvSpPr>
        <p:spPr>
          <a:xfrm rot="16200000">
            <a:off x="7616956" y="3598684"/>
            <a:ext cx="488168" cy="592494"/>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2142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96B8F-A935-8CC8-D888-8FB712BB8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F2A92-A43F-7AA0-FE98-0E0FF91ACA5C}"/>
              </a:ext>
            </a:extLst>
          </p:cNvPr>
          <p:cNvSpPr>
            <a:spLocks noGrp="1"/>
          </p:cNvSpPr>
          <p:nvPr>
            <p:ph type="title"/>
          </p:nvPr>
        </p:nvSpPr>
        <p:spPr/>
        <p:txBody>
          <a:bodyPr/>
          <a:lstStyle/>
          <a:p>
            <a:r>
              <a:rPr lang="en-US" dirty="0"/>
              <a:t>Who Administers ROW for the Town?</a:t>
            </a:r>
          </a:p>
        </p:txBody>
      </p:sp>
      <p:sp>
        <p:nvSpPr>
          <p:cNvPr id="3" name="Content Placeholder 2">
            <a:extLst>
              <a:ext uri="{FF2B5EF4-FFF2-40B4-BE49-F238E27FC236}">
                <a16:creationId xmlns:a16="http://schemas.microsoft.com/office/drawing/2014/main" id="{B2223058-383D-97A4-602D-49671C132C59}"/>
              </a:ext>
            </a:extLst>
          </p:cNvPr>
          <p:cNvSpPr>
            <a:spLocks noGrp="1"/>
          </p:cNvSpPr>
          <p:nvPr>
            <p:ph idx="1"/>
          </p:nvPr>
        </p:nvSpPr>
        <p:spPr/>
        <p:txBody>
          <a:bodyPr>
            <a:normAutofit lnSpcReduction="10000"/>
          </a:bodyPr>
          <a:lstStyle/>
          <a:p>
            <a:r>
              <a:rPr lang="en-US" sz="2800" dirty="0"/>
              <a:t>Implementing ROW activities requires many services which cannot be performed by Town staff. </a:t>
            </a:r>
          </a:p>
          <a:p>
            <a:r>
              <a:rPr lang="en-US" sz="2800" dirty="0"/>
              <a:t>Council has already awarded contracts for projects which build in ROW support</a:t>
            </a:r>
          </a:p>
          <a:p>
            <a:pPr lvl="1"/>
            <a:r>
              <a:rPr lang="en-US" sz="2600" dirty="0"/>
              <a:t>Dokken Engineering</a:t>
            </a:r>
          </a:p>
          <a:p>
            <a:pPr lvl="1"/>
            <a:r>
              <a:rPr lang="en-US" sz="2600" dirty="0"/>
              <a:t>Jacobs</a:t>
            </a:r>
          </a:p>
          <a:p>
            <a:pPr lvl="1"/>
            <a:r>
              <a:rPr lang="en-US" sz="2600" dirty="0"/>
              <a:t>Coastland Engineering</a:t>
            </a:r>
          </a:p>
          <a:p>
            <a:r>
              <a:rPr lang="en-US" sz="2800" dirty="0"/>
              <a:t>Consultants also rely on independent appraisers, title companies and other services as needed</a:t>
            </a:r>
          </a:p>
        </p:txBody>
      </p:sp>
    </p:spTree>
    <p:extLst>
      <p:ext uri="{BB962C8B-B14F-4D97-AF65-F5344CB8AC3E}">
        <p14:creationId xmlns:p14="http://schemas.microsoft.com/office/powerpoint/2010/main" val="2966343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4D010-AF2E-E20E-47B4-D1B81215F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D6FA3-3244-2B88-F7CC-04FC26A54B6D}"/>
              </a:ext>
            </a:extLst>
          </p:cNvPr>
          <p:cNvSpPr>
            <a:spLocks noGrp="1"/>
          </p:cNvSpPr>
          <p:nvPr>
            <p:ph type="title"/>
          </p:nvPr>
        </p:nvSpPr>
        <p:spPr/>
        <p:txBody>
          <a:bodyPr/>
          <a:lstStyle/>
          <a:p>
            <a:r>
              <a:rPr lang="en-US" dirty="0"/>
              <a:t>What is the Town’s Vision for ROW and the Partnership with the Public?</a:t>
            </a:r>
          </a:p>
        </p:txBody>
      </p:sp>
      <p:pic>
        <p:nvPicPr>
          <p:cNvPr id="10" name="Content Placeholder 9" descr="Logo&#10;&#10;AI-generated content may be incorrect.">
            <a:extLst>
              <a:ext uri="{FF2B5EF4-FFF2-40B4-BE49-F238E27FC236}">
                <a16:creationId xmlns:a16="http://schemas.microsoft.com/office/drawing/2014/main" id="{B5B47E87-51E7-BA48-C4CC-3C2F3832D7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786" y="2056051"/>
            <a:ext cx="4022725" cy="4022725"/>
          </a:xfrm>
        </p:spPr>
      </p:pic>
      <p:pic>
        <p:nvPicPr>
          <p:cNvPr id="1026" name="Picture 2" descr="Cities of the Future">
            <a:extLst>
              <a:ext uri="{FF2B5EF4-FFF2-40B4-BE49-F238E27FC236}">
                <a16:creationId xmlns:a16="http://schemas.microsoft.com/office/drawing/2014/main" id="{38B1C0A1-E0CC-9620-0B42-62F6F966EE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451" y="2187832"/>
            <a:ext cx="4572000" cy="12055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Jacobs Engineering logo | INDUSCO Environmental">
            <a:extLst>
              <a:ext uri="{FF2B5EF4-FFF2-40B4-BE49-F238E27FC236}">
                <a16:creationId xmlns:a16="http://schemas.microsoft.com/office/drawing/2014/main" id="{94237095-1A01-D4DD-D7F1-F3F080EBAC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478" b="22561"/>
          <a:stretch>
            <a:fillRect/>
          </a:stretch>
        </p:blipFill>
        <p:spPr bwMode="auto">
          <a:xfrm>
            <a:off x="4547451" y="4067414"/>
            <a:ext cx="3948366" cy="12055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astland | DCCM | LinkedIn">
            <a:extLst>
              <a:ext uri="{FF2B5EF4-FFF2-40B4-BE49-F238E27FC236}">
                <a16:creationId xmlns:a16="http://schemas.microsoft.com/office/drawing/2014/main" id="{43167791-BFEF-8F0B-663D-DB372FF003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7353" y="3429000"/>
            <a:ext cx="2196296" cy="219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663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786DF-CC31-582F-8866-CF3E89881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7B4EC-E632-21D8-AFB2-29FB7058AA34}"/>
              </a:ext>
            </a:extLst>
          </p:cNvPr>
          <p:cNvSpPr>
            <a:spLocks noGrp="1"/>
          </p:cNvSpPr>
          <p:nvPr>
            <p:ph type="title"/>
          </p:nvPr>
        </p:nvSpPr>
        <p:spPr/>
        <p:txBody>
          <a:bodyPr/>
          <a:lstStyle/>
          <a:p>
            <a:r>
              <a:rPr lang="en-US" dirty="0"/>
              <a:t>What is the Town’s Vision for ROW and the Partnership with the Public?</a:t>
            </a:r>
          </a:p>
        </p:txBody>
      </p:sp>
      <p:pic>
        <p:nvPicPr>
          <p:cNvPr id="5" name="Picture 4" descr="A blue and black logo&#10;&#10;AI-generated content may be incorrect.">
            <a:extLst>
              <a:ext uri="{FF2B5EF4-FFF2-40B4-BE49-F238E27FC236}">
                <a16:creationId xmlns:a16="http://schemas.microsoft.com/office/drawing/2014/main" id="{C6EFB95C-7B0E-9DCE-3A6A-2B9F065F94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884" y="3162250"/>
            <a:ext cx="8954621" cy="1613696"/>
          </a:xfrm>
          <a:prstGeom prst="rect">
            <a:avLst/>
          </a:prstGeom>
        </p:spPr>
      </p:pic>
    </p:spTree>
    <p:extLst>
      <p:ext uri="{BB962C8B-B14F-4D97-AF65-F5344CB8AC3E}">
        <p14:creationId xmlns:p14="http://schemas.microsoft.com/office/powerpoint/2010/main" val="68417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33954-0C07-B59B-2BA4-D0C97F85FDC8}"/>
            </a:ext>
          </a:extLst>
        </p:cNvPr>
        <p:cNvGrpSpPr/>
        <p:nvPr/>
      </p:nvGrpSpPr>
      <p:grpSpPr>
        <a:xfrm>
          <a:off x="0" y="0"/>
          <a:ext cx="0" cy="0"/>
          <a:chOff x="0" y="0"/>
          <a:chExt cx="0" cy="0"/>
        </a:xfrm>
      </p:grpSpPr>
      <p:pic>
        <p:nvPicPr>
          <p:cNvPr id="6" name="Picture 5" descr="A blue and black logo&#10;&#10;AI-generated content may be incorrect.">
            <a:extLst>
              <a:ext uri="{FF2B5EF4-FFF2-40B4-BE49-F238E27FC236}">
                <a16:creationId xmlns:a16="http://schemas.microsoft.com/office/drawing/2014/main" id="{E1B8B594-54D4-8801-05D4-DEFED9E65C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3263" y="268579"/>
            <a:ext cx="7085473" cy="1276860"/>
          </a:xfrm>
          <a:prstGeom prst="rect">
            <a:avLst/>
          </a:prstGeom>
        </p:spPr>
      </p:pic>
      <p:sp>
        <p:nvSpPr>
          <p:cNvPr id="7" name="Content Placeholder 2">
            <a:extLst>
              <a:ext uri="{FF2B5EF4-FFF2-40B4-BE49-F238E27FC236}">
                <a16:creationId xmlns:a16="http://schemas.microsoft.com/office/drawing/2014/main" id="{7764BA3B-E5B1-9D48-53D2-8DFDB8716D03}"/>
              </a:ext>
            </a:extLst>
          </p:cNvPr>
          <p:cNvSpPr>
            <a:spLocks noGrp="1"/>
          </p:cNvSpPr>
          <p:nvPr>
            <p:ph idx="1"/>
          </p:nvPr>
        </p:nvSpPr>
        <p:spPr>
          <a:xfrm>
            <a:off x="590309" y="1845734"/>
            <a:ext cx="11204293" cy="4023360"/>
          </a:xfrm>
        </p:spPr>
        <p:txBody>
          <a:bodyPr>
            <a:noAutofit/>
          </a:bodyPr>
          <a:lstStyle/>
          <a:p>
            <a:r>
              <a:rPr lang="en-US" sz="2400" dirty="0"/>
              <a:t>The </a:t>
            </a:r>
            <a:r>
              <a:rPr lang="en-US" sz="2400" dirty="0" err="1"/>
              <a:t>ParadiseWORKS</a:t>
            </a:r>
            <a:r>
              <a:rPr lang="en-US" sz="2400" dirty="0"/>
              <a:t> Land Coordination Team is committed to building trusting, respectful, and voluntary partnerships with property owners whose land may be needed to support the Town’s Capital Improvement Projects. We believe that resilient infrastructure is best achieved when it is planned and built with the community, not just for it.</a:t>
            </a:r>
          </a:p>
          <a:p>
            <a:r>
              <a:rPr lang="en-US" sz="2400" dirty="0"/>
              <a:t>Our approach centers on open communication, clear information, and good-faith collaboration. Every interaction will be grounded in transparency, fairness, and a sincere respect for private property rights. We will work side-by-side with residents to identify mutually beneficial solutions, ensure full understanding of the process, and honor the principle that all acquisitions under this program are aimed to be voluntary.</a:t>
            </a:r>
          </a:p>
          <a:p>
            <a:r>
              <a:rPr lang="en-US" sz="2400" dirty="0"/>
              <a:t>Through these partnerships, we aim to deliver the infrastructure Paradise needs while preserving the trust, dignity, and shared vision of the community we serve.</a:t>
            </a:r>
          </a:p>
        </p:txBody>
      </p:sp>
    </p:spTree>
    <p:extLst>
      <p:ext uri="{BB962C8B-B14F-4D97-AF65-F5344CB8AC3E}">
        <p14:creationId xmlns:p14="http://schemas.microsoft.com/office/powerpoint/2010/main" val="3396531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D225D-247A-91E3-6430-9844927659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CCD84-7E16-E097-295B-E377975C8AAD}"/>
              </a:ext>
            </a:extLst>
          </p:cNvPr>
          <p:cNvSpPr>
            <a:spLocks noGrp="1"/>
          </p:cNvSpPr>
          <p:nvPr>
            <p:ph type="ctrTitle"/>
          </p:nvPr>
        </p:nvSpPr>
        <p:spPr/>
        <p:txBody>
          <a:bodyPr>
            <a:normAutofit/>
          </a:bodyPr>
          <a:lstStyle/>
          <a:p>
            <a:r>
              <a:rPr lang="en-US" sz="5400" dirty="0"/>
              <a:t>The Right of Way Process</a:t>
            </a:r>
          </a:p>
        </p:txBody>
      </p:sp>
      <p:sp>
        <p:nvSpPr>
          <p:cNvPr id="3" name="Subtitle 2">
            <a:extLst>
              <a:ext uri="{FF2B5EF4-FFF2-40B4-BE49-F238E27FC236}">
                <a16:creationId xmlns:a16="http://schemas.microsoft.com/office/drawing/2014/main" id="{2472B299-DE68-EDB6-7214-84D5E9EABB28}"/>
              </a:ext>
            </a:extLst>
          </p:cNvPr>
          <p:cNvSpPr>
            <a:spLocks noGrp="1"/>
          </p:cNvSpPr>
          <p:nvPr>
            <p:ph type="subTitle" idx="1"/>
          </p:nvPr>
        </p:nvSpPr>
        <p:spPr>
          <a:xfrm>
            <a:off x="1100051" y="4455620"/>
            <a:ext cx="10058400" cy="1643428"/>
          </a:xfrm>
        </p:spPr>
        <p:txBody>
          <a:bodyPr>
            <a:normAutofit fontScale="92500" lnSpcReduction="20000"/>
          </a:bodyPr>
          <a:lstStyle/>
          <a:p>
            <a:r>
              <a:rPr lang="en-US" dirty="0"/>
              <a:t>Jamie Formico, SR/WA, R/W- NAC, R/W-RAC</a:t>
            </a:r>
          </a:p>
          <a:p>
            <a:r>
              <a:rPr lang="en-US" dirty="0"/>
              <a:t>DRE# 01445531</a:t>
            </a:r>
          </a:p>
          <a:p>
            <a:r>
              <a:rPr lang="en-US" dirty="0"/>
              <a:t>Right of Way Manager</a:t>
            </a:r>
          </a:p>
          <a:p>
            <a:r>
              <a:rPr lang="en-US" dirty="0"/>
              <a:t>Dokken Engineering</a:t>
            </a:r>
          </a:p>
        </p:txBody>
      </p:sp>
      <p:pic>
        <p:nvPicPr>
          <p:cNvPr id="4" name="Picture 3" descr="A blue and black logo&#10;&#10;AI-generated content may be incorrect.">
            <a:extLst>
              <a:ext uri="{FF2B5EF4-FFF2-40B4-BE49-F238E27FC236}">
                <a16:creationId xmlns:a16="http://schemas.microsoft.com/office/drawing/2014/main" id="{3225EFF8-1812-0046-C09A-8DA9FFDF2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689" y="928336"/>
            <a:ext cx="8954621" cy="1613696"/>
          </a:xfrm>
          <a:prstGeom prst="rect">
            <a:avLst/>
          </a:prstGeom>
        </p:spPr>
      </p:pic>
    </p:spTree>
    <p:extLst>
      <p:ext uri="{BB962C8B-B14F-4D97-AF65-F5344CB8AC3E}">
        <p14:creationId xmlns:p14="http://schemas.microsoft.com/office/powerpoint/2010/main" val="243253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AD927A-9988-5528-965C-E8F748DA6E51}"/>
              </a:ext>
            </a:extLst>
          </p:cNvPr>
          <p:cNvSpPr>
            <a:spLocks noGrp="1"/>
          </p:cNvSpPr>
          <p:nvPr>
            <p:ph type="title"/>
          </p:nvPr>
        </p:nvSpPr>
        <p:spPr/>
        <p:txBody>
          <a:bodyPr/>
          <a:lstStyle/>
          <a:p>
            <a:r>
              <a:rPr lang="en-US" dirty="0"/>
              <a:t>Step 1: Project Flyers</a:t>
            </a:r>
          </a:p>
        </p:txBody>
      </p:sp>
      <p:sp>
        <p:nvSpPr>
          <p:cNvPr id="5" name="Content Placeholder 4">
            <a:extLst>
              <a:ext uri="{FF2B5EF4-FFF2-40B4-BE49-F238E27FC236}">
                <a16:creationId xmlns:a16="http://schemas.microsoft.com/office/drawing/2014/main" id="{2DD3C3BD-CEFB-6E63-E9CF-5C00AE86E8ED}"/>
              </a:ext>
            </a:extLst>
          </p:cNvPr>
          <p:cNvSpPr>
            <a:spLocks noGrp="1"/>
          </p:cNvSpPr>
          <p:nvPr>
            <p:ph sz="half" idx="1"/>
          </p:nvPr>
        </p:nvSpPr>
        <p:spPr/>
        <p:txBody>
          <a:bodyPr>
            <a:noAutofit/>
          </a:bodyPr>
          <a:lstStyle/>
          <a:p>
            <a:pPr>
              <a:buNone/>
            </a:pPr>
            <a:r>
              <a:rPr lang="en-US" sz="2400" dirty="0">
                <a:solidFill>
                  <a:schemeClr val="tx1"/>
                </a:solidFill>
                <a:ea typeface="Open Sans" panose="020B0606030504020204" pitchFamily="34" charset="0"/>
                <a:cs typeface="Open Sans" panose="020B0606030504020204" pitchFamily="34" charset="0"/>
              </a:rPr>
              <a:t>	Our Right of Way team distributes project flyers to all affected property owners.</a:t>
            </a:r>
          </a:p>
          <a:p>
            <a:pPr>
              <a:buNone/>
            </a:pPr>
            <a:endParaRPr lang="en-US" sz="2400" dirty="0">
              <a:solidFill>
                <a:schemeClr val="tx1"/>
              </a:solidFill>
              <a:ea typeface="Open Sans" panose="020B0606030504020204" pitchFamily="34" charset="0"/>
              <a:cs typeface="Open Sans" panose="020B0606030504020204" pitchFamily="34" charset="0"/>
            </a:endParaRPr>
          </a:p>
          <a:p>
            <a:pPr>
              <a:buNone/>
            </a:pPr>
            <a:r>
              <a:rPr lang="en-US" sz="2400" dirty="0">
                <a:solidFill>
                  <a:schemeClr val="tx1"/>
                </a:solidFill>
                <a:ea typeface="Open Sans" panose="020B0606030504020204" pitchFamily="34" charset="0"/>
                <a:cs typeface="Open Sans" panose="020B0606030504020204" pitchFamily="34" charset="0"/>
              </a:rPr>
              <a:t>Each flyer includes:</a:t>
            </a:r>
          </a:p>
          <a:p>
            <a:pPr lvl="1">
              <a:buFont typeface="Arial" panose="020B0604020202020204" pitchFamily="34" charset="0"/>
              <a:buChar char="•"/>
            </a:pPr>
            <a:r>
              <a:rPr lang="en-US" sz="2400" dirty="0">
                <a:solidFill>
                  <a:schemeClr val="tx1"/>
                </a:solidFill>
                <a:ea typeface="Open Sans" panose="020B0606030504020204" pitchFamily="34" charset="0"/>
                <a:cs typeface="Open Sans" panose="020B0606030504020204" pitchFamily="34" charset="0"/>
              </a:rPr>
              <a:t> A brief overview of the project and its location</a:t>
            </a:r>
          </a:p>
          <a:p>
            <a:pPr lvl="1">
              <a:buFont typeface="Arial" panose="020B0604020202020204" pitchFamily="34" charset="0"/>
              <a:buChar char="•"/>
            </a:pPr>
            <a:r>
              <a:rPr lang="en-US" sz="2400" dirty="0">
                <a:solidFill>
                  <a:schemeClr val="tx1"/>
                </a:solidFill>
                <a:ea typeface="Open Sans" panose="020B0606030504020204" pitchFamily="34" charset="0"/>
                <a:cs typeface="Open Sans" panose="020B0606030504020204" pitchFamily="34" charset="0"/>
              </a:rPr>
              <a:t> Information on the anticipated timeline for each project phase</a:t>
            </a:r>
          </a:p>
          <a:p>
            <a:pPr lvl="1">
              <a:buFont typeface="Arial" panose="020B0604020202020204" pitchFamily="34" charset="0"/>
              <a:buChar char="•"/>
            </a:pPr>
            <a:r>
              <a:rPr lang="en-US" sz="2400" dirty="0">
                <a:solidFill>
                  <a:schemeClr val="tx1"/>
                </a:solidFill>
                <a:ea typeface="Open Sans" panose="020B0606030504020204" pitchFamily="34" charset="0"/>
                <a:cs typeface="Open Sans" panose="020B0606030504020204" pitchFamily="34" charset="0"/>
              </a:rPr>
              <a:t> Contact details so owners can reach out with any questions</a:t>
            </a:r>
          </a:p>
        </p:txBody>
      </p:sp>
      <p:pic>
        <p:nvPicPr>
          <p:cNvPr id="8" name="Content Placeholder 7">
            <a:extLst>
              <a:ext uri="{FF2B5EF4-FFF2-40B4-BE49-F238E27FC236}">
                <a16:creationId xmlns:a16="http://schemas.microsoft.com/office/drawing/2014/main" id="{D47E08F3-5ED4-0709-6980-6C926C1BCA1C}"/>
              </a:ext>
            </a:extLst>
          </p:cNvPr>
          <p:cNvPicPr>
            <a:picLocks noGrp="1" noChangeAspect="1"/>
          </p:cNvPicPr>
          <p:nvPr>
            <p:ph sz="half" idx="2"/>
          </p:nvPr>
        </p:nvPicPr>
        <p:blipFill>
          <a:blip r:embed="rId2"/>
          <a:stretch>
            <a:fillRect/>
          </a:stretch>
        </p:blipFill>
        <p:spPr>
          <a:xfrm>
            <a:off x="6487044" y="2159466"/>
            <a:ext cx="5409099" cy="3395896"/>
          </a:xfrm>
          <a:prstGeom prst="rect">
            <a:avLst/>
          </a:prstGeom>
        </p:spPr>
      </p:pic>
    </p:spTree>
    <p:extLst>
      <p:ext uri="{BB962C8B-B14F-4D97-AF65-F5344CB8AC3E}">
        <p14:creationId xmlns:p14="http://schemas.microsoft.com/office/powerpoint/2010/main" val="752020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40516-1957-64AF-A459-AC92532373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A303B1-09C1-C829-5BEA-122CBEFFED80}"/>
              </a:ext>
            </a:extLst>
          </p:cNvPr>
          <p:cNvSpPr>
            <a:spLocks noGrp="1"/>
          </p:cNvSpPr>
          <p:nvPr>
            <p:ph type="title"/>
          </p:nvPr>
        </p:nvSpPr>
        <p:spPr/>
        <p:txBody>
          <a:bodyPr/>
          <a:lstStyle/>
          <a:p>
            <a:r>
              <a:rPr lang="en-US" dirty="0"/>
              <a:t>Step 2: Appraisals and Valuations</a:t>
            </a:r>
          </a:p>
        </p:txBody>
      </p:sp>
      <p:sp>
        <p:nvSpPr>
          <p:cNvPr id="6" name="Content Placeholder 5">
            <a:extLst>
              <a:ext uri="{FF2B5EF4-FFF2-40B4-BE49-F238E27FC236}">
                <a16:creationId xmlns:a16="http://schemas.microsoft.com/office/drawing/2014/main" id="{2B0EC25A-8994-06D1-AA15-12D6262F291C}"/>
              </a:ext>
            </a:extLst>
          </p:cNvPr>
          <p:cNvSpPr>
            <a:spLocks noGrp="1"/>
          </p:cNvSpPr>
          <p:nvPr>
            <p:ph sz="half" idx="2"/>
          </p:nvPr>
        </p:nvSpPr>
        <p:spPr>
          <a:xfrm>
            <a:off x="1097281" y="1845735"/>
            <a:ext cx="6854528" cy="4023360"/>
          </a:xfrm>
        </p:spPr>
        <p:txBody>
          <a:bodyPr>
            <a:normAutofit lnSpcReduction="10000"/>
          </a:bodyPr>
          <a:lstStyle/>
          <a:p>
            <a:pPr>
              <a:buNone/>
            </a:pPr>
            <a:r>
              <a:rPr lang="en-US" sz="2400" dirty="0">
                <a:solidFill>
                  <a:schemeClr val="tx1"/>
                </a:solidFill>
                <a:ea typeface="Open Sans" panose="020B0606030504020204" pitchFamily="34" charset="0"/>
                <a:cs typeface="Open Sans" panose="020B0606030504020204" pitchFamily="34" charset="0"/>
              </a:rPr>
              <a:t>	An appraisal or valuation is conducted for properties potentially affected by a public project. Licensed professionals will assess the market value of the property through these reports. Owners will be notified in advance about the inspection and invited to attend.</a:t>
            </a:r>
          </a:p>
          <a:p>
            <a:pPr>
              <a:buNone/>
            </a:pPr>
            <a:endParaRPr lang="en-US" sz="2400" dirty="0">
              <a:solidFill>
                <a:schemeClr val="tx1"/>
              </a:solidFill>
              <a:ea typeface="Open Sans" panose="020B0606030504020204" pitchFamily="34" charset="0"/>
              <a:cs typeface="Open Sans" panose="020B0606030504020204" pitchFamily="34" charset="0"/>
            </a:endParaRPr>
          </a:p>
          <a:p>
            <a:r>
              <a:rPr lang="en-US" sz="2400" dirty="0">
                <a:solidFill>
                  <a:schemeClr val="tx1"/>
                </a:solidFill>
                <a:ea typeface="Open Sans" panose="020B0606030504020204" pitchFamily="34" charset="0"/>
                <a:cs typeface="Open Sans" panose="020B0606030504020204" pitchFamily="34" charset="0"/>
              </a:rPr>
              <a:t>During the inspection, both the appraiser and the right of way agent will be present. The right of way agent will explain the appraisal process, discuss how the project may impact the property, and document any relevant information shared by the owner.</a:t>
            </a:r>
          </a:p>
          <a:p>
            <a:endParaRPr lang="en-US" dirty="0">
              <a:solidFill>
                <a:schemeClr val="tx1"/>
              </a:solidFill>
            </a:endParaRPr>
          </a:p>
        </p:txBody>
      </p:sp>
      <p:pic>
        <p:nvPicPr>
          <p:cNvPr id="3" name="Picture 2">
            <a:extLst>
              <a:ext uri="{FF2B5EF4-FFF2-40B4-BE49-F238E27FC236}">
                <a16:creationId xmlns:a16="http://schemas.microsoft.com/office/drawing/2014/main" id="{3AAD7E1E-D74E-5191-F234-306EB7BF130A}"/>
              </a:ext>
            </a:extLst>
          </p:cNvPr>
          <p:cNvPicPr>
            <a:picLocks noChangeAspect="1"/>
          </p:cNvPicPr>
          <p:nvPr/>
        </p:nvPicPr>
        <p:blipFill>
          <a:blip r:embed="rId2"/>
          <a:stretch>
            <a:fillRect/>
          </a:stretch>
        </p:blipFill>
        <p:spPr>
          <a:xfrm>
            <a:off x="8194877" y="1845735"/>
            <a:ext cx="2648288" cy="4353166"/>
          </a:xfrm>
          <a:prstGeom prst="rect">
            <a:avLst/>
          </a:prstGeom>
        </p:spPr>
      </p:pic>
    </p:spTree>
    <p:extLst>
      <p:ext uri="{BB962C8B-B14F-4D97-AF65-F5344CB8AC3E}">
        <p14:creationId xmlns:p14="http://schemas.microsoft.com/office/powerpoint/2010/main" val="3686918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8DEE2-ACB6-BDB5-93A8-E6BD7922189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B659C9-8CD4-D442-D681-D230B555DF08}"/>
              </a:ext>
            </a:extLst>
          </p:cNvPr>
          <p:cNvSpPr>
            <a:spLocks noGrp="1"/>
          </p:cNvSpPr>
          <p:nvPr>
            <p:ph type="title"/>
          </p:nvPr>
        </p:nvSpPr>
        <p:spPr/>
        <p:txBody>
          <a:bodyPr/>
          <a:lstStyle/>
          <a:p>
            <a:r>
              <a:rPr lang="en-US" dirty="0"/>
              <a:t>Step 3: Property Owner Meetings</a:t>
            </a:r>
          </a:p>
        </p:txBody>
      </p:sp>
      <p:sp>
        <p:nvSpPr>
          <p:cNvPr id="5" name="Content Placeholder 4">
            <a:extLst>
              <a:ext uri="{FF2B5EF4-FFF2-40B4-BE49-F238E27FC236}">
                <a16:creationId xmlns:a16="http://schemas.microsoft.com/office/drawing/2014/main" id="{C971F300-B203-80BA-8ECC-BF55BD0FB47F}"/>
              </a:ext>
            </a:extLst>
          </p:cNvPr>
          <p:cNvSpPr>
            <a:spLocks noGrp="1"/>
          </p:cNvSpPr>
          <p:nvPr>
            <p:ph sz="half" idx="1"/>
          </p:nvPr>
        </p:nvSpPr>
        <p:spPr>
          <a:xfrm>
            <a:off x="1097279" y="1845734"/>
            <a:ext cx="4937760" cy="4115228"/>
          </a:xfrm>
        </p:spPr>
        <p:txBody>
          <a:bodyPr>
            <a:noAutofit/>
          </a:bodyPr>
          <a:lstStyle/>
          <a:p>
            <a:pPr>
              <a:buNone/>
            </a:pPr>
            <a:r>
              <a:rPr lang="en-US" sz="2400" dirty="0">
                <a:solidFill>
                  <a:schemeClr val="tx1"/>
                </a:solidFill>
                <a:ea typeface="Open Sans" panose="020B0606030504020204" pitchFamily="34" charset="0"/>
                <a:cs typeface="Open Sans" panose="020B0606030504020204" pitchFamily="34" charset="0"/>
              </a:rPr>
              <a:t>	Once valuations are complete, the right of way agent will arrange an in-person meeting to present the offer package. Each package will clearly detail the required right of way, the basis for the offer, and include all supporting documentation in compliance with federal and state regulations. This offer package forms the basis for a transparent and fair negotiation process.</a:t>
            </a:r>
          </a:p>
          <a:p>
            <a:pPr>
              <a:buNone/>
            </a:pPr>
            <a:endParaRPr lang="en-US" sz="2400" dirty="0">
              <a:solidFill>
                <a:schemeClr val="tx1"/>
              </a:solidFill>
              <a:ea typeface="Open Sans" panose="020B0606030504020204" pitchFamily="34" charset="0"/>
              <a:cs typeface="Open Sans" panose="020B0606030504020204" pitchFamily="34" charset="0"/>
            </a:endParaRPr>
          </a:p>
        </p:txBody>
      </p:sp>
      <p:sp>
        <p:nvSpPr>
          <p:cNvPr id="3" name="Flowchart: Data 2">
            <a:extLst>
              <a:ext uri="{FF2B5EF4-FFF2-40B4-BE49-F238E27FC236}">
                <a16:creationId xmlns:a16="http://schemas.microsoft.com/office/drawing/2014/main" id="{DFB2E7D5-D49F-6030-87DF-AAB67EA36453}"/>
              </a:ext>
            </a:extLst>
          </p:cNvPr>
          <p:cNvSpPr/>
          <p:nvPr/>
        </p:nvSpPr>
        <p:spPr>
          <a:xfrm>
            <a:off x="5708689" y="1954108"/>
            <a:ext cx="6120638" cy="4115228"/>
          </a:xfrm>
          <a:prstGeom prst="flowChartInputOutput">
            <a:avLst/>
          </a:prstGeom>
          <a:blipFill dpi="0" rotWithShape="1">
            <a:blip r:embed="rId2">
              <a:alphaModFix amt="85000"/>
              <a:extLst>
                <a:ext uri="{28A0092B-C50C-407E-A947-70E740481C1C}">
                  <a14:useLocalDpi xmlns:a14="http://schemas.microsoft.com/office/drawing/2010/main" val="0"/>
                </a:ext>
              </a:extLst>
            </a:blip>
            <a:srcRect/>
            <a:stretch>
              <a:fillRect/>
            </a:stretch>
          </a:blip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204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51F90-5154-1EBF-B3EF-E3571CD3E6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7DCBE1B-08E6-1CAA-BD72-6D959DC793F8}"/>
              </a:ext>
            </a:extLst>
          </p:cNvPr>
          <p:cNvSpPr>
            <a:spLocks noGrp="1"/>
          </p:cNvSpPr>
          <p:nvPr>
            <p:ph type="title"/>
          </p:nvPr>
        </p:nvSpPr>
        <p:spPr/>
        <p:txBody>
          <a:bodyPr/>
          <a:lstStyle/>
          <a:p>
            <a:r>
              <a:rPr lang="en-US" dirty="0"/>
              <a:t>Step 4: Negotiations</a:t>
            </a:r>
          </a:p>
        </p:txBody>
      </p:sp>
      <p:sp>
        <p:nvSpPr>
          <p:cNvPr id="5" name="Content Placeholder 4">
            <a:extLst>
              <a:ext uri="{FF2B5EF4-FFF2-40B4-BE49-F238E27FC236}">
                <a16:creationId xmlns:a16="http://schemas.microsoft.com/office/drawing/2014/main" id="{6766FCC1-C361-5E61-083F-DC9C4290C304}"/>
              </a:ext>
            </a:extLst>
          </p:cNvPr>
          <p:cNvSpPr>
            <a:spLocks noGrp="1"/>
          </p:cNvSpPr>
          <p:nvPr>
            <p:ph sz="half" idx="1"/>
          </p:nvPr>
        </p:nvSpPr>
        <p:spPr>
          <a:xfrm>
            <a:off x="1097279" y="1845734"/>
            <a:ext cx="4937760" cy="4115228"/>
          </a:xfrm>
        </p:spPr>
        <p:txBody>
          <a:bodyPr>
            <a:noAutofit/>
          </a:bodyPr>
          <a:lstStyle/>
          <a:p>
            <a:r>
              <a:rPr lang="en-US" sz="2400" dirty="0">
                <a:solidFill>
                  <a:schemeClr val="tx1"/>
                </a:solidFill>
                <a:ea typeface="Open Sans" panose="020B0606030504020204" pitchFamily="34" charset="0"/>
                <a:cs typeface="Open Sans" panose="020B0606030504020204" pitchFamily="34" charset="0"/>
              </a:rPr>
              <a:t>Negotiations provide an opportunity for the owner and the right of way agent to address any additional concerns or questions regarding the project and the offer presented. The primary goal is to ensure that owners feel well-informed and valued throughout the Right of Way process.</a:t>
            </a:r>
          </a:p>
        </p:txBody>
      </p:sp>
      <p:pic>
        <p:nvPicPr>
          <p:cNvPr id="6" name="Picture 5">
            <a:extLst>
              <a:ext uri="{FF2B5EF4-FFF2-40B4-BE49-F238E27FC236}">
                <a16:creationId xmlns:a16="http://schemas.microsoft.com/office/drawing/2014/main" id="{D5C502D9-CD77-5016-A6A3-C596D9BDA0D5}"/>
              </a:ext>
            </a:extLst>
          </p:cNvPr>
          <p:cNvPicPr>
            <a:picLocks noChangeAspect="1"/>
          </p:cNvPicPr>
          <p:nvPr/>
        </p:nvPicPr>
        <p:blipFill>
          <a:blip r:embed="rId2"/>
          <a:stretch>
            <a:fillRect/>
          </a:stretch>
        </p:blipFill>
        <p:spPr>
          <a:xfrm>
            <a:off x="7326775" y="286603"/>
            <a:ext cx="4415954" cy="5741568"/>
          </a:xfrm>
          <a:prstGeom prst="rect">
            <a:avLst/>
          </a:prstGeom>
        </p:spPr>
      </p:pic>
    </p:spTree>
    <p:extLst>
      <p:ext uri="{BB962C8B-B14F-4D97-AF65-F5344CB8AC3E}">
        <p14:creationId xmlns:p14="http://schemas.microsoft.com/office/powerpoint/2010/main" val="4248409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CC3CB-A56F-F135-DE87-ABB4BAC2E2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75F26B-7954-043C-6352-0130ACDBC5FB}"/>
              </a:ext>
            </a:extLst>
          </p:cNvPr>
          <p:cNvSpPr>
            <a:spLocks noGrp="1"/>
          </p:cNvSpPr>
          <p:nvPr>
            <p:ph type="title"/>
          </p:nvPr>
        </p:nvSpPr>
        <p:spPr/>
        <p:txBody>
          <a:bodyPr/>
          <a:lstStyle/>
          <a:p>
            <a:r>
              <a:rPr lang="en-US" dirty="0"/>
              <a:t>Step 5: Title &amp; Escrow</a:t>
            </a:r>
          </a:p>
        </p:txBody>
      </p:sp>
      <p:sp>
        <p:nvSpPr>
          <p:cNvPr id="5" name="Content Placeholder 4">
            <a:extLst>
              <a:ext uri="{FF2B5EF4-FFF2-40B4-BE49-F238E27FC236}">
                <a16:creationId xmlns:a16="http://schemas.microsoft.com/office/drawing/2014/main" id="{EFA4172D-6173-ACDE-7A1F-FE1D213C13E4}"/>
              </a:ext>
            </a:extLst>
          </p:cNvPr>
          <p:cNvSpPr>
            <a:spLocks noGrp="1"/>
          </p:cNvSpPr>
          <p:nvPr>
            <p:ph sz="half" idx="1"/>
          </p:nvPr>
        </p:nvSpPr>
        <p:spPr>
          <a:xfrm>
            <a:off x="1097279" y="1845734"/>
            <a:ext cx="10058400" cy="4115228"/>
          </a:xfrm>
        </p:spPr>
        <p:txBody>
          <a:bodyPr>
            <a:noAutofit/>
          </a:bodyPr>
          <a:lstStyle/>
          <a:p>
            <a:r>
              <a:rPr lang="en-US" sz="2400" dirty="0">
                <a:solidFill>
                  <a:schemeClr val="tx1"/>
                </a:solidFill>
                <a:ea typeface="Open Sans" panose="020B0606030504020204" pitchFamily="34" charset="0"/>
                <a:cs typeface="Open Sans" panose="020B0606030504020204" pitchFamily="34" charset="0"/>
              </a:rPr>
              <a:t>The right of way agent will review all items listed on the owner's title. If any items need to be removed, the right of way agent will assist the owner in completing the necessary steps to clear these from the title.  </a:t>
            </a:r>
          </a:p>
          <a:p>
            <a:endParaRPr lang="en-US" sz="2400" dirty="0">
              <a:solidFill>
                <a:schemeClr val="tx1"/>
              </a:solidFill>
              <a:ea typeface="Open Sans" panose="020B0606030504020204" pitchFamily="34" charset="0"/>
              <a:cs typeface="Open Sans" panose="020B0606030504020204" pitchFamily="34" charset="0"/>
            </a:endParaRPr>
          </a:p>
          <a:p>
            <a:r>
              <a:rPr lang="en-US" sz="2400" dirty="0">
                <a:solidFill>
                  <a:schemeClr val="tx1"/>
                </a:solidFill>
                <a:ea typeface="Open Sans" panose="020B0606030504020204" pitchFamily="34" charset="0"/>
                <a:cs typeface="Open Sans" panose="020B0606030504020204" pitchFamily="34" charset="0"/>
              </a:rPr>
              <a:t>Once the owner has completed the right of way documents and the fully executed documents have been delivered to escrow, the escrow process will be initiated. Additional escrow documents are typically required for most transactions; the right of way agent will work closely with each owner to ensure these documents are completed as needed.</a:t>
            </a:r>
          </a:p>
        </p:txBody>
      </p:sp>
    </p:spTree>
    <p:extLst>
      <p:ext uri="{BB962C8B-B14F-4D97-AF65-F5344CB8AC3E}">
        <p14:creationId xmlns:p14="http://schemas.microsoft.com/office/powerpoint/2010/main" val="707315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0793E-B5BB-6C78-9C1C-D7D362EA1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20410A-3BC3-C6C3-EF05-A9E36F7C582C}"/>
              </a:ext>
            </a:extLst>
          </p:cNvPr>
          <p:cNvSpPr>
            <a:spLocks noGrp="1"/>
          </p:cNvSpPr>
          <p:nvPr>
            <p:ph type="title"/>
          </p:nvPr>
        </p:nvSpPr>
        <p:spPr>
          <a:xfrm>
            <a:off x="640599" y="-137354"/>
            <a:ext cx="11450313" cy="1658198"/>
          </a:xfrm>
        </p:spPr>
        <p:txBody>
          <a:bodyPr>
            <a:noAutofit/>
          </a:bodyPr>
          <a:lstStyle/>
          <a:p>
            <a:r>
              <a:rPr lang="en-US" sz="6000" b="1" dirty="0"/>
              <a:t>Capital Projects in Disaster Recovery</a:t>
            </a:r>
          </a:p>
        </p:txBody>
      </p:sp>
      <p:pic>
        <p:nvPicPr>
          <p:cNvPr id="3" name="Picture 2">
            <a:extLst>
              <a:ext uri="{FF2B5EF4-FFF2-40B4-BE49-F238E27FC236}">
                <a16:creationId xmlns:a16="http://schemas.microsoft.com/office/drawing/2014/main" id="{0EE8D7B6-2752-615F-CEC7-AE0CEA020763}"/>
              </a:ext>
            </a:extLst>
          </p:cNvPr>
          <p:cNvPicPr>
            <a:picLocks noChangeAspect="1"/>
          </p:cNvPicPr>
          <p:nvPr/>
        </p:nvPicPr>
        <p:blipFill>
          <a:blip r:embed="rId3"/>
          <a:stretch>
            <a:fillRect/>
          </a:stretch>
        </p:blipFill>
        <p:spPr>
          <a:xfrm>
            <a:off x="285285" y="2599074"/>
            <a:ext cx="3665264" cy="2738082"/>
          </a:xfrm>
          <a:prstGeom prst="rect">
            <a:avLst/>
          </a:prstGeom>
        </p:spPr>
      </p:pic>
      <p:pic>
        <p:nvPicPr>
          <p:cNvPr id="6" name="Picture 5">
            <a:extLst>
              <a:ext uri="{FF2B5EF4-FFF2-40B4-BE49-F238E27FC236}">
                <a16:creationId xmlns:a16="http://schemas.microsoft.com/office/drawing/2014/main" id="{8304F88B-0D2D-3199-A08C-DDF27AEB0263}"/>
              </a:ext>
            </a:extLst>
          </p:cNvPr>
          <p:cNvPicPr>
            <a:picLocks noChangeAspect="1"/>
          </p:cNvPicPr>
          <p:nvPr/>
        </p:nvPicPr>
        <p:blipFill>
          <a:blip r:embed="rId4"/>
          <a:stretch>
            <a:fillRect/>
          </a:stretch>
        </p:blipFill>
        <p:spPr>
          <a:xfrm>
            <a:off x="4447225" y="1867748"/>
            <a:ext cx="3211823" cy="4200736"/>
          </a:xfrm>
          <a:prstGeom prst="rect">
            <a:avLst/>
          </a:prstGeom>
        </p:spPr>
      </p:pic>
      <p:pic>
        <p:nvPicPr>
          <p:cNvPr id="8" name="Content Placeholder 6">
            <a:extLst>
              <a:ext uri="{FF2B5EF4-FFF2-40B4-BE49-F238E27FC236}">
                <a16:creationId xmlns:a16="http://schemas.microsoft.com/office/drawing/2014/main" id="{A0770B8D-2146-6000-4A1A-F7FC4DD727A2}"/>
              </a:ext>
            </a:extLst>
          </p:cNvPr>
          <p:cNvPicPr>
            <a:picLocks noChangeAspect="1"/>
          </p:cNvPicPr>
          <p:nvPr/>
        </p:nvPicPr>
        <p:blipFill>
          <a:blip r:embed="rId5"/>
          <a:stretch>
            <a:fillRect/>
          </a:stretch>
        </p:blipFill>
        <p:spPr>
          <a:xfrm>
            <a:off x="8195181" y="2011363"/>
            <a:ext cx="3320544" cy="37671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Arrow: Down 4">
            <a:extLst>
              <a:ext uri="{FF2B5EF4-FFF2-40B4-BE49-F238E27FC236}">
                <a16:creationId xmlns:a16="http://schemas.microsoft.com/office/drawing/2014/main" id="{8B8B2CB6-2CF6-2FBE-28C9-30C41CDD74E3}"/>
              </a:ext>
            </a:extLst>
          </p:cNvPr>
          <p:cNvSpPr/>
          <p:nvPr/>
        </p:nvSpPr>
        <p:spPr>
          <a:xfrm rot="16200000">
            <a:off x="3860674" y="3642615"/>
            <a:ext cx="715883" cy="769775"/>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DD406070-9964-A6C4-2646-4883F0D46D4E}"/>
              </a:ext>
            </a:extLst>
          </p:cNvPr>
          <p:cNvSpPr/>
          <p:nvPr/>
        </p:nvSpPr>
        <p:spPr>
          <a:xfrm rot="16200000">
            <a:off x="7605149" y="3642615"/>
            <a:ext cx="715882" cy="769775"/>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8109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4B4D-F3C7-CEA6-290E-537C9B826B24}"/>
              </a:ext>
            </a:extLst>
          </p:cNvPr>
          <p:cNvSpPr>
            <a:spLocks noGrp="1"/>
          </p:cNvSpPr>
          <p:nvPr>
            <p:ph type="title"/>
          </p:nvPr>
        </p:nvSpPr>
        <p:spPr/>
        <p:txBody>
          <a:bodyPr/>
          <a:lstStyle/>
          <a:p>
            <a:r>
              <a:rPr lang="en-US" dirty="0"/>
              <a:t>Step 6: Construction</a:t>
            </a:r>
          </a:p>
        </p:txBody>
      </p:sp>
      <p:sp>
        <p:nvSpPr>
          <p:cNvPr id="3" name="Content Placeholder 2">
            <a:extLst>
              <a:ext uri="{FF2B5EF4-FFF2-40B4-BE49-F238E27FC236}">
                <a16:creationId xmlns:a16="http://schemas.microsoft.com/office/drawing/2014/main" id="{576220C1-0C43-5715-B722-57A039354BF1}"/>
              </a:ext>
            </a:extLst>
          </p:cNvPr>
          <p:cNvSpPr>
            <a:spLocks noGrp="1"/>
          </p:cNvSpPr>
          <p:nvPr>
            <p:ph sz="half" idx="1"/>
          </p:nvPr>
        </p:nvSpPr>
        <p:spPr/>
        <p:txBody>
          <a:bodyPr>
            <a:normAutofit/>
          </a:bodyPr>
          <a:lstStyle/>
          <a:p>
            <a:r>
              <a:rPr lang="en-US" dirty="0">
                <a:solidFill>
                  <a:schemeClr val="tx1"/>
                </a:solidFill>
                <a:ea typeface="Open Sans" panose="020B0606030504020204" pitchFamily="34" charset="0"/>
                <a:cs typeface="Open Sans" panose="020B0606030504020204" pitchFamily="34" charset="0"/>
              </a:rPr>
              <a:t>The responsibilities of the right of way agent continue beyond the close of escrow.</a:t>
            </a:r>
          </a:p>
          <a:p>
            <a:r>
              <a:rPr lang="en-US" dirty="0">
                <a:solidFill>
                  <a:schemeClr val="tx1"/>
                </a:solidFill>
                <a:ea typeface="Open Sans" panose="020B0606030504020204" pitchFamily="34" charset="0"/>
                <a:cs typeface="Open Sans" panose="020B0606030504020204" pitchFamily="34" charset="0"/>
              </a:rPr>
              <a:t>All negotiated items, as well as those included in the initial offer to the owner, are thoroughly documented and shared with the design team to ensure they are incorporated into the construction of the project.</a:t>
            </a:r>
          </a:p>
          <a:p>
            <a:r>
              <a:rPr lang="en-US" dirty="0">
                <a:solidFill>
                  <a:schemeClr val="tx1"/>
                </a:solidFill>
                <a:ea typeface="Open Sans" panose="020B0606030504020204" pitchFamily="34" charset="0"/>
                <a:cs typeface="Open Sans" panose="020B0606030504020204" pitchFamily="34" charset="0"/>
              </a:rPr>
              <a:t>If the owner wishes to confirm any information related to their property during the construction phase, the right of way agent remains available to assist and discuss any concerns.</a:t>
            </a:r>
          </a:p>
          <a:p>
            <a:endParaRPr lang="en-US" dirty="0">
              <a:solidFill>
                <a:schemeClr val="tx1"/>
              </a:solidFill>
            </a:endParaRPr>
          </a:p>
        </p:txBody>
      </p:sp>
      <p:sp>
        <p:nvSpPr>
          <p:cNvPr id="5" name="Content Placeholder 4">
            <a:extLst>
              <a:ext uri="{FF2B5EF4-FFF2-40B4-BE49-F238E27FC236}">
                <a16:creationId xmlns:a16="http://schemas.microsoft.com/office/drawing/2014/main" id="{48D7C517-B964-3973-BF01-A8B55C9A9C09}"/>
              </a:ext>
            </a:extLst>
          </p:cNvPr>
          <p:cNvSpPr>
            <a:spLocks noGrp="1"/>
          </p:cNvSpPr>
          <p:nvPr>
            <p:ph sz="half" idx="2"/>
          </p:nvPr>
        </p:nvSpPr>
        <p:spPr>
          <a:xfrm>
            <a:off x="6218238" y="1846263"/>
            <a:ext cx="4937125" cy="4022725"/>
          </a:xfrm>
          <a:prstGeom prst="rect">
            <a:avLst/>
          </a:prstGeom>
          <a:blipFill dpi="0" rotWithShape="1">
            <a:blip r:embed="rId2">
              <a:alphaModFix amt="85000"/>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endParaRPr lang="en-US" dirty="0"/>
          </a:p>
        </p:txBody>
      </p:sp>
    </p:spTree>
    <p:extLst>
      <p:ext uri="{BB962C8B-B14F-4D97-AF65-F5344CB8AC3E}">
        <p14:creationId xmlns:p14="http://schemas.microsoft.com/office/powerpoint/2010/main" val="938202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5DC1-D3CA-57F3-0706-0C999644A8C0}"/>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C6AFB82F-E90B-355E-C686-DE0A08E2E11C}"/>
              </a:ext>
            </a:extLst>
          </p:cNvPr>
          <p:cNvSpPr>
            <a:spLocks noGrp="1"/>
          </p:cNvSpPr>
          <p:nvPr>
            <p:ph sz="half" idx="1"/>
          </p:nvPr>
        </p:nvSpPr>
        <p:spPr>
          <a:xfrm>
            <a:off x="1097278" y="1845734"/>
            <a:ext cx="10211187" cy="4023360"/>
          </a:xfrm>
        </p:spPr>
        <p:txBody>
          <a:bodyPr>
            <a:normAutofit/>
          </a:bodyPr>
          <a:lstStyle/>
          <a:p>
            <a:r>
              <a:rPr lang="en-US" sz="2800" dirty="0"/>
              <a:t>Projects will continue to advance through each phase, many of which will reach Right of Way phase work.</a:t>
            </a:r>
          </a:p>
          <a:p>
            <a:r>
              <a:rPr lang="en-US" sz="2800" dirty="0"/>
              <a:t>Council will be informed through Closed Session when contact is planned to be made to each property owner relating to Right of Way needs</a:t>
            </a:r>
          </a:p>
          <a:p>
            <a:r>
              <a:rPr lang="en-US" sz="2800" dirty="0"/>
              <a:t>Formal process will begin and further Council considerations will be made on a project-by-project and parcel-by-parcel basis.</a:t>
            </a:r>
          </a:p>
          <a:p>
            <a:pPr marL="0" indent="0">
              <a:buNone/>
            </a:pPr>
            <a:endParaRPr lang="en-US" sz="2800" dirty="0"/>
          </a:p>
        </p:txBody>
      </p:sp>
    </p:spTree>
    <p:extLst>
      <p:ext uri="{BB962C8B-B14F-4D97-AF65-F5344CB8AC3E}">
        <p14:creationId xmlns:p14="http://schemas.microsoft.com/office/powerpoint/2010/main" val="3747534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286B4-7470-F77B-DAE0-BED924CB4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07E12-6584-0906-8F45-1FD8C67D2E6E}"/>
              </a:ext>
            </a:extLst>
          </p:cNvPr>
          <p:cNvSpPr>
            <a:spLocks noGrp="1"/>
          </p:cNvSpPr>
          <p:nvPr>
            <p:ph type="ctrTitle"/>
          </p:nvPr>
        </p:nvSpPr>
        <p:spPr/>
        <p:txBody>
          <a:bodyPr>
            <a:normAutofit/>
          </a:bodyPr>
          <a:lstStyle/>
          <a:p>
            <a:r>
              <a:rPr lang="en-US" sz="5400" dirty="0"/>
              <a:t>Questions?</a:t>
            </a:r>
          </a:p>
        </p:txBody>
      </p:sp>
      <p:sp>
        <p:nvSpPr>
          <p:cNvPr id="3" name="Subtitle 2">
            <a:extLst>
              <a:ext uri="{FF2B5EF4-FFF2-40B4-BE49-F238E27FC236}">
                <a16:creationId xmlns:a16="http://schemas.microsoft.com/office/drawing/2014/main" id="{1797A2E0-95D6-20D0-E0EC-629A84938ADA}"/>
              </a:ext>
            </a:extLst>
          </p:cNvPr>
          <p:cNvSpPr>
            <a:spLocks noGrp="1"/>
          </p:cNvSpPr>
          <p:nvPr>
            <p:ph type="subTitle" idx="1"/>
          </p:nvPr>
        </p:nvSpPr>
        <p:spPr/>
        <p:txBody>
          <a:bodyPr/>
          <a:lstStyle/>
          <a:p>
            <a:endParaRPr lang="en-US" dirty="0">
              <a:solidFill>
                <a:schemeClr val="tx1">
                  <a:lumMod val="75000"/>
                  <a:lumOff val="25000"/>
                </a:schemeClr>
              </a:solidFill>
            </a:endParaRPr>
          </a:p>
        </p:txBody>
      </p:sp>
      <p:pic>
        <p:nvPicPr>
          <p:cNvPr id="4" name="Picture 3" descr="A blue and black logo&#10;&#10;AI-generated content may be incorrect.">
            <a:extLst>
              <a:ext uri="{FF2B5EF4-FFF2-40B4-BE49-F238E27FC236}">
                <a16:creationId xmlns:a16="http://schemas.microsoft.com/office/drawing/2014/main" id="{D12E829D-7907-AA11-665F-01ECA1ED3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689" y="928336"/>
            <a:ext cx="8954621" cy="1613696"/>
          </a:xfrm>
          <a:prstGeom prst="rect">
            <a:avLst/>
          </a:prstGeom>
        </p:spPr>
      </p:pic>
    </p:spTree>
    <p:extLst>
      <p:ext uri="{BB962C8B-B14F-4D97-AF65-F5344CB8AC3E}">
        <p14:creationId xmlns:p14="http://schemas.microsoft.com/office/powerpoint/2010/main" val="3731799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FCF90-C8E3-EA3C-CC4D-1BE0D0A0B1AF}"/>
              </a:ext>
            </a:extLst>
          </p:cNvPr>
          <p:cNvSpPr>
            <a:spLocks noGrp="1"/>
          </p:cNvSpPr>
          <p:nvPr>
            <p:ph type="title"/>
          </p:nvPr>
        </p:nvSpPr>
        <p:spPr/>
        <p:txBody>
          <a:bodyPr/>
          <a:lstStyle/>
          <a:p>
            <a:r>
              <a:rPr lang="en-US" b="1" dirty="0"/>
              <a:t>Long Term Recovery Plan</a:t>
            </a:r>
          </a:p>
        </p:txBody>
      </p:sp>
      <p:pic>
        <p:nvPicPr>
          <p:cNvPr id="6" name="Content Placeholder 5">
            <a:extLst>
              <a:ext uri="{FF2B5EF4-FFF2-40B4-BE49-F238E27FC236}">
                <a16:creationId xmlns:a16="http://schemas.microsoft.com/office/drawing/2014/main" id="{712A2A1D-B42B-4CF2-C783-204AE84D025F}"/>
              </a:ext>
            </a:extLst>
          </p:cNvPr>
          <p:cNvPicPr>
            <a:picLocks noGrp="1" noChangeAspect="1"/>
          </p:cNvPicPr>
          <p:nvPr>
            <p:ph idx="1"/>
          </p:nvPr>
        </p:nvPicPr>
        <p:blipFill>
          <a:blip r:embed="rId3"/>
          <a:stretch>
            <a:fillRect/>
          </a:stretch>
        </p:blipFill>
        <p:spPr>
          <a:xfrm>
            <a:off x="657225" y="1869714"/>
            <a:ext cx="8079452" cy="4237847"/>
          </a:xfrm>
        </p:spPr>
      </p:pic>
      <p:pic>
        <p:nvPicPr>
          <p:cNvPr id="4" name="Picture 3">
            <a:extLst>
              <a:ext uri="{FF2B5EF4-FFF2-40B4-BE49-F238E27FC236}">
                <a16:creationId xmlns:a16="http://schemas.microsoft.com/office/drawing/2014/main" id="{0904171B-1507-580D-C6B0-82D7E7F7EC47}"/>
              </a:ext>
            </a:extLst>
          </p:cNvPr>
          <p:cNvPicPr>
            <a:picLocks noChangeAspect="1"/>
          </p:cNvPicPr>
          <p:nvPr/>
        </p:nvPicPr>
        <p:blipFill>
          <a:blip r:embed="rId4"/>
          <a:stretch>
            <a:fillRect/>
          </a:stretch>
        </p:blipFill>
        <p:spPr>
          <a:xfrm>
            <a:off x="9062932" y="332329"/>
            <a:ext cx="2471844" cy="1846555"/>
          </a:xfrm>
          <a:prstGeom prst="rect">
            <a:avLst/>
          </a:prstGeom>
        </p:spPr>
      </p:pic>
      <p:sp>
        <p:nvSpPr>
          <p:cNvPr id="8" name="Content Placeholder 2">
            <a:extLst>
              <a:ext uri="{FF2B5EF4-FFF2-40B4-BE49-F238E27FC236}">
                <a16:creationId xmlns:a16="http://schemas.microsoft.com/office/drawing/2014/main" id="{6163C064-870C-6867-2849-09B435BBE02B}"/>
              </a:ext>
            </a:extLst>
          </p:cNvPr>
          <p:cNvSpPr txBox="1">
            <a:spLocks/>
          </p:cNvSpPr>
          <p:nvPr/>
        </p:nvSpPr>
        <p:spPr>
          <a:xfrm>
            <a:off x="676657" y="2011680"/>
            <a:ext cx="5066418" cy="3766185"/>
          </a:xfrm>
          <a:prstGeom prst="rect">
            <a:avLst/>
          </a:prstGeom>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buNone/>
            </a:pPr>
            <a:endParaRPr lang="en-US" dirty="0"/>
          </a:p>
        </p:txBody>
      </p:sp>
    </p:spTree>
    <p:extLst>
      <p:ext uri="{BB962C8B-B14F-4D97-AF65-F5344CB8AC3E}">
        <p14:creationId xmlns:p14="http://schemas.microsoft.com/office/powerpoint/2010/main" val="111605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DBDA9-265B-89B0-C7B3-98B16D87B16E}"/>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10782071-753D-7EAA-96C1-B7A70471DBF1}"/>
              </a:ext>
            </a:extLst>
          </p:cNvPr>
          <p:cNvSpPr>
            <a:spLocks noGrp="1"/>
          </p:cNvSpPr>
          <p:nvPr>
            <p:ph type="title"/>
          </p:nvPr>
        </p:nvSpPr>
        <p:spPr>
          <a:xfrm>
            <a:off x="741687" y="107354"/>
            <a:ext cx="11450313" cy="1658198"/>
          </a:xfrm>
        </p:spPr>
        <p:txBody>
          <a:bodyPr>
            <a:noAutofit/>
          </a:bodyPr>
          <a:lstStyle/>
          <a:p>
            <a:r>
              <a:rPr lang="en-US" sz="6000" b="1" dirty="0"/>
              <a:t>Transportation Master Plan</a:t>
            </a:r>
          </a:p>
        </p:txBody>
      </p:sp>
      <p:pic>
        <p:nvPicPr>
          <p:cNvPr id="2" name="Picture 1">
            <a:extLst>
              <a:ext uri="{FF2B5EF4-FFF2-40B4-BE49-F238E27FC236}">
                <a16:creationId xmlns:a16="http://schemas.microsoft.com/office/drawing/2014/main" id="{F4B19D64-AD06-AC0A-348D-7EB75780B910}"/>
              </a:ext>
            </a:extLst>
          </p:cNvPr>
          <p:cNvPicPr>
            <a:picLocks noChangeAspect="1"/>
          </p:cNvPicPr>
          <p:nvPr/>
        </p:nvPicPr>
        <p:blipFill>
          <a:blip r:embed="rId3"/>
          <a:stretch>
            <a:fillRect/>
          </a:stretch>
        </p:blipFill>
        <p:spPr>
          <a:xfrm>
            <a:off x="9015007" y="735403"/>
            <a:ext cx="2753667" cy="3601515"/>
          </a:xfrm>
          <a:prstGeom prst="rect">
            <a:avLst/>
          </a:prstGeom>
        </p:spPr>
      </p:pic>
      <p:pic>
        <p:nvPicPr>
          <p:cNvPr id="4" name="Picture 3">
            <a:extLst>
              <a:ext uri="{FF2B5EF4-FFF2-40B4-BE49-F238E27FC236}">
                <a16:creationId xmlns:a16="http://schemas.microsoft.com/office/drawing/2014/main" id="{21F1A4EE-E8E1-CA94-C44D-80B3F8D4C4A7}"/>
              </a:ext>
            </a:extLst>
          </p:cNvPr>
          <p:cNvPicPr>
            <a:picLocks noChangeAspect="1"/>
          </p:cNvPicPr>
          <p:nvPr/>
        </p:nvPicPr>
        <p:blipFill>
          <a:blip r:embed="rId4"/>
          <a:stretch>
            <a:fillRect/>
          </a:stretch>
        </p:blipFill>
        <p:spPr>
          <a:xfrm>
            <a:off x="759646" y="1935884"/>
            <a:ext cx="3505273" cy="4103121"/>
          </a:xfrm>
          <a:prstGeom prst="rect">
            <a:avLst/>
          </a:prstGeom>
        </p:spPr>
      </p:pic>
      <p:pic>
        <p:nvPicPr>
          <p:cNvPr id="11" name="Picture 10">
            <a:extLst>
              <a:ext uri="{FF2B5EF4-FFF2-40B4-BE49-F238E27FC236}">
                <a16:creationId xmlns:a16="http://schemas.microsoft.com/office/drawing/2014/main" id="{894A5ECB-4464-A439-0EBF-95633278D486}"/>
              </a:ext>
            </a:extLst>
          </p:cNvPr>
          <p:cNvPicPr>
            <a:picLocks noChangeAspect="1"/>
          </p:cNvPicPr>
          <p:nvPr/>
        </p:nvPicPr>
        <p:blipFill>
          <a:blip r:embed="rId5"/>
          <a:stretch>
            <a:fillRect/>
          </a:stretch>
        </p:blipFill>
        <p:spPr>
          <a:xfrm>
            <a:off x="4794946" y="1998813"/>
            <a:ext cx="3288550" cy="3922734"/>
          </a:xfrm>
          <a:prstGeom prst="rect">
            <a:avLst/>
          </a:prstGeom>
        </p:spPr>
      </p:pic>
    </p:spTree>
    <p:extLst>
      <p:ext uri="{BB962C8B-B14F-4D97-AF65-F5344CB8AC3E}">
        <p14:creationId xmlns:p14="http://schemas.microsoft.com/office/powerpoint/2010/main" val="3501434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25D9F-1369-5A4F-682C-7757AE0DFEF2}"/>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3E84724-BC7E-C16A-EA32-46D028E54DBE}"/>
              </a:ext>
            </a:extLst>
          </p:cNvPr>
          <p:cNvSpPr>
            <a:spLocks noGrp="1"/>
          </p:cNvSpPr>
          <p:nvPr>
            <p:ph type="title"/>
          </p:nvPr>
        </p:nvSpPr>
        <p:spPr>
          <a:xfrm>
            <a:off x="741687" y="-35514"/>
            <a:ext cx="11450313" cy="1658198"/>
          </a:xfrm>
        </p:spPr>
        <p:txBody>
          <a:bodyPr>
            <a:noAutofit/>
          </a:bodyPr>
          <a:lstStyle/>
          <a:p>
            <a:r>
              <a:rPr lang="en-US" sz="6000" b="1" dirty="0"/>
              <a:t>CDBG-DR Infrastructure Funding</a:t>
            </a:r>
          </a:p>
        </p:txBody>
      </p:sp>
      <p:pic>
        <p:nvPicPr>
          <p:cNvPr id="3" name="Picture 2">
            <a:extLst>
              <a:ext uri="{FF2B5EF4-FFF2-40B4-BE49-F238E27FC236}">
                <a16:creationId xmlns:a16="http://schemas.microsoft.com/office/drawing/2014/main" id="{11CE5392-3527-367D-76ED-55C1F195F3A3}"/>
              </a:ext>
            </a:extLst>
          </p:cNvPr>
          <p:cNvPicPr>
            <a:picLocks noChangeAspect="1"/>
          </p:cNvPicPr>
          <p:nvPr/>
        </p:nvPicPr>
        <p:blipFill>
          <a:blip r:embed="rId3"/>
          <a:stretch>
            <a:fillRect/>
          </a:stretch>
        </p:blipFill>
        <p:spPr>
          <a:xfrm>
            <a:off x="736709" y="2020050"/>
            <a:ext cx="2992500" cy="4011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Rounded Corners 3">
            <a:extLst>
              <a:ext uri="{FF2B5EF4-FFF2-40B4-BE49-F238E27FC236}">
                <a16:creationId xmlns:a16="http://schemas.microsoft.com/office/drawing/2014/main" id="{3F07C30F-CC45-430B-862B-7CF61A287A93}"/>
              </a:ext>
            </a:extLst>
          </p:cNvPr>
          <p:cNvSpPr/>
          <p:nvPr/>
        </p:nvSpPr>
        <p:spPr>
          <a:xfrm>
            <a:off x="897495" y="4850927"/>
            <a:ext cx="1123721" cy="8482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$317M Available</a:t>
            </a:r>
          </a:p>
        </p:txBody>
      </p:sp>
      <p:sp>
        <p:nvSpPr>
          <p:cNvPr id="6" name="Content Placeholder 1">
            <a:extLst>
              <a:ext uri="{FF2B5EF4-FFF2-40B4-BE49-F238E27FC236}">
                <a16:creationId xmlns:a16="http://schemas.microsoft.com/office/drawing/2014/main" id="{011276B4-5074-2AFB-1EF2-FF4910238C42}"/>
              </a:ext>
            </a:extLst>
          </p:cNvPr>
          <p:cNvSpPr>
            <a:spLocks noGrp="1"/>
          </p:cNvSpPr>
          <p:nvPr>
            <p:ph sz="half" idx="1"/>
          </p:nvPr>
        </p:nvSpPr>
        <p:spPr>
          <a:xfrm>
            <a:off x="4273663" y="2069235"/>
            <a:ext cx="3366534" cy="4310680"/>
          </a:xfrm>
        </p:spPr>
        <p:txBody>
          <a:bodyPr>
            <a:normAutofit fontScale="92500" lnSpcReduction="10000"/>
          </a:bodyPr>
          <a:lstStyle/>
          <a:p>
            <a:r>
              <a:rPr lang="en-US" sz="3200" dirty="0">
                <a:solidFill>
                  <a:srgbClr val="000000"/>
                </a:solidFill>
                <a:latin typeface="Calibri" panose="020F0502020204030204" pitchFamily="34" charset="0"/>
              </a:rPr>
              <a:t>Months to submit Notice of Intent for projects meeting eligibility criteria</a:t>
            </a:r>
          </a:p>
          <a:p>
            <a:r>
              <a:rPr lang="en-US" sz="3200" dirty="0">
                <a:solidFill>
                  <a:srgbClr val="000000"/>
                </a:solidFill>
                <a:latin typeface="Calibri" panose="020F0502020204030204" pitchFamily="34" charset="0"/>
              </a:rPr>
              <a:t>Town submitted 60 projects valued over $900M</a:t>
            </a:r>
          </a:p>
          <a:p>
            <a:r>
              <a:rPr lang="en-US" sz="3200" dirty="0">
                <a:solidFill>
                  <a:srgbClr val="000000"/>
                </a:solidFill>
                <a:latin typeface="Calibri" panose="020F0502020204030204" pitchFamily="34" charset="0"/>
              </a:rPr>
              <a:t>Council adopted prioritized list February 2022</a:t>
            </a:r>
            <a:endParaRPr lang="en-US" sz="3200" dirty="0"/>
          </a:p>
        </p:txBody>
      </p:sp>
      <p:pic>
        <p:nvPicPr>
          <p:cNvPr id="13" name="Picture 12">
            <a:extLst>
              <a:ext uri="{FF2B5EF4-FFF2-40B4-BE49-F238E27FC236}">
                <a16:creationId xmlns:a16="http://schemas.microsoft.com/office/drawing/2014/main" id="{75972B86-7925-DA25-CF3F-991D4BD68FB4}"/>
              </a:ext>
            </a:extLst>
          </p:cNvPr>
          <p:cNvPicPr>
            <a:picLocks noChangeAspect="1"/>
          </p:cNvPicPr>
          <p:nvPr/>
        </p:nvPicPr>
        <p:blipFill>
          <a:blip r:embed="rId4"/>
          <a:stretch>
            <a:fillRect/>
          </a:stretch>
        </p:blipFill>
        <p:spPr>
          <a:xfrm>
            <a:off x="8199539" y="2020050"/>
            <a:ext cx="3255752" cy="4011685"/>
          </a:xfrm>
          <a:prstGeom prst="rect">
            <a:avLst/>
          </a:prstGeom>
        </p:spPr>
      </p:pic>
      <p:sp>
        <p:nvSpPr>
          <p:cNvPr id="2" name="Rectangle: Rounded Corners 1">
            <a:extLst>
              <a:ext uri="{FF2B5EF4-FFF2-40B4-BE49-F238E27FC236}">
                <a16:creationId xmlns:a16="http://schemas.microsoft.com/office/drawing/2014/main" id="{CB1D4EA7-5325-4A20-1CC0-1E20B6BA90BF}"/>
              </a:ext>
            </a:extLst>
          </p:cNvPr>
          <p:cNvSpPr/>
          <p:nvPr/>
        </p:nvSpPr>
        <p:spPr>
          <a:xfrm>
            <a:off x="2450866" y="4850926"/>
            <a:ext cx="1123721" cy="8482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$199M Secured</a:t>
            </a:r>
          </a:p>
        </p:txBody>
      </p:sp>
    </p:spTree>
    <p:extLst>
      <p:ext uri="{BB962C8B-B14F-4D97-AF65-F5344CB8AC3E}">
        <p14:creationId xmlns:p14="http://schemas.microsoft.com/office/powerpoint/2010/main" val="3591777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903C-FF7A-100C-B201-FA2A31EE48FF}"/>
              </a:ext>
            </a:extLst>
          </p:cNvPr>
          <p:cNvSpPr>
            <a:spLocks noGrp="1"/>
          </p:cNvSpPr>
          <p:nvPr>
            <p:ph type="title"/>
          </p:nvPr>
        </p:nvSpPr>
        <p:spPr/>
        <p:txBody>
          <a:bodyPr>
            <a:normAutofit/>
          </a:bodyPr>
          <a:lstStyle/>
          <a:p>
            <a:r>
              <a:rPr lang="en-US" sz="6600" b="1" dirty="0"/>
              <a:t>CDBG-DR Action Plan History</a:t>
            </a:r>
          </a:p>
        </p:txBody>
      </p:sp>
      <p:sp>
        <p:nvSpPr>
          <p:cNvPr id="3" name="Content Placeholder 2">
            <a:extLst>
              <a:ext uri="{FF2B5EF4-FFF2-40B4-BE49-F238E27FC236}">
                <a16:creationId xmlns:a16="http://schemas.microsoft.com/office/drawing/2014/main" id="{38AE0691-9F6D-A57A-C831-98CF38FDEA8A}"/>
              </a:ext>
            </a:extLst>
          </p:cNvPr>
          <p:cNvSpPr>
            <a:spLocks noGrp="1"/>
          </p:cNvSpPr>
          <p:nvPr>
            <p:ph idx="1"/>
          </p:nvPr>
        </p:nvSpPr>
        <p:spPr>
          <a:xfrm>
            <a:off x="676657" y="2011680"/>
            <a:ext cx="6289408" cy="4546775"/>
          </a:xfrm>
        </p:spPr>
        <p:txBody>
          <a:bodyPr>
            <a:normAutofit/>
          </a:bodyPr>
          <a:lstStyle/>
          <a:p>
            <a:r>
              <a:rPr lang="en-US" dirty="0"/>
              <a:t>September 2022 – Paradise Town Council adopts original Action Plan</a:t>
            </a:r>
          </a:p>
          <a:p>
            <a:r>
              <a:rPr lang="en-US" dirty="0"/>
              <a:t>December 2022 – Paradise Town Council adopts Action Plan Amendment 1 (APA-1), adding additional projects through the Town’s Active Transportation Program Cycle 6 awards</a:t>
            </a:r>
          </a:p>
          <a:p>
            <a:r>
              <a:rPr lang="en-US" dirty="0"/>
              <a:t>January 2024 – Paradise Town Council adopts Action Plan Amendment 2 (APA-2), supplementing budgets and accounting for new grant awards</a:t>
            </a:r>
          </a:p>
          <a:p>
            <a:r>
              <a:rPr lang="en-US" dirty="0"/>
              <a:t>April 2025 - Paradise Town Council adopts Action Plan Amendment 3 (APA-2), supplementing budgets and accounting for increased project costs</a:t>
            </a:r>
          </a:p>
          <a:p>
            <a:endParaRPr lang="en-US" dirty="0"/>
          </a:p>
          <a:p>
            <a:endParaRPr lang="en-US" dirty="0"/>
          </a:p>
        </p:txBody>
      </p:sp>
      <p:pic>
        <p:nvPicPr>
          <p:cNvPr id="4" name="Content Placeholder 6">
            <a:extLst>
              <a:ext uri="{FF2B5EF4-FFF2-40B4-BE49-F238E27FC236}">
                <a16:creationId xmlns:a16="http://schemas.microsoft.com/office/drawing/2014/main" id="{A4604D9F-77D7-0E4B-78B2-25790E61123D}"/>
              </a:ext>
            </a:extLst>
          </p:cNvPr>
          <p:cNvPicPr>
            <a:picLocks noChangeAspect="1"/>
          </p:cNvPicPr>
          <p:nvPr/>
        </p:nvPicPr>
        <p:blipFill>
          <a:blip r:embed="rId3"/>
          <a:stretch>
            <a:fillRect/>
          </a:stretch>
        </p:blipFill>
        <p:spPr>
          <a:xfrm>
            <a:off x="7962994" y="2106729"/>
            <a:ext cx="3320544" cy="37671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05254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6083-2931-83F9-98EC-2519BBB7240E}"/>
              </a:ext>
            </a:extLst>
          </p:cNvPr>
          <p:cNvSpPr>
            <a:spLocks noGrp="1"/>
          </p:cNvSpPr>
          <p:nvPr>
            <p:ph type="title"/>
          </p:nvPr>
        </p:nvSpPr>
        <p:spPr/>
        <p:txBody>
          <a:bodyPr>
            <a:normAutofit/>
          </a:bodyPr>
          <a:lstStyle/>
          <a:p>
            <a:r>
              <a:rPr lang="en-US" sz="6600" b="1" dirty="0"/>
              <a:t>Project Development Process</a:t>
            </a:r>
          </a:p>
        </p:txBody>
      </p:sp>
      <p:graphicFrame>
        <p:nvGraphicFramePr>
          <p:cNvPr id="4" name="Content Placeholder 3">
            <a:extLst>
              <a:ext uri="{FF2B5EF4-FFF2-40B4-BE49-F238E27FC236}">
                <a16:creationId xmlns:a16="http://schemas.microsoft.com/office/drawing/2014/main" id="{CDF1ED45-8254-C41C-3D3D-3A7E4B89972C}"/>
              </a:ext>
            </a:extLst>
          </p:cNvPr>
          <p:cNvGraphicFramePr>
            <a:graphicFrameLocks noGrp="1"/>
          </p:cNvGraphicFramePr>
          <p:nvPr>
            <p:ph idx="1"/>
            <p:extLst>
              <p:ext uri="{D42A27DB-BD31-4B8C-83A1-F6EECF244321}">
                <p14:modId xmlns:p14="http://schemas.microsoft.com/office/powerpoint/2010/main" val="2895696240"/>
              </p:ext>
            </p:extLst>
          </p:nvPr>
        </p:nvGraphicFramePr>
        <p:xfrm>
          <a:off x="676275" y="2011363"/>
          <a:ext cx="10753725" cy="3767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Marker with solid fill">
            <a:extLst>
              <a:ext uri="{FF2B5EF4-FFF2-40B4-BE49-F238E27FC236}">
                <a16:creationId xmlns:a16="http://schemas.microsoft.com/office/drawing/2014/main" id="{17AC7509-9BC4-28B2-351A-2F02B9B3778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95804" y="2547257"/>
            <a:ext cx="914400" cy="914400"/>
          </a:xfrm>
          <a:prstGeom prst="rect">
            <a:avLst/>
          </a:prstGeom>
        </p:spPr>
      </p:pic>
      <p:pic>
        <p:nvPicPr>
          <p:cNvPr id="8" name="Graphic 7" descr="Marker with solid fill">
            <a:extLst>
              <a:ext uri="{FF2B5EF4-FFF2-40B4-BE49-F238E27FC236}">
                <a16:creationId xmlns:a16="http://schemas.microsoft.com/office/drawing/2014/main" id="{02B437FF-BDF5-CE75-47D2-649064EBB80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27035" y="2547257"/>
            <a:ext cx="914400" cy="914400"/>
          </a:xfrm>
          <a:prstGeom prst="rect">
            <a:avLst/>
          </a:prstGeom>
        </p:spPr>
      </p:pic>
      <p:pic>
        <p:nvPicPr>
          <p:cNvPr id="10" name="Graphic 9" descr="Marker with solid fill">
            <a:extLst>
              <a:ext uri="{FF2B5EF4-FFF2-40B4-BE49-F238E27FC236}">
                <a16:creationId xmlns:a16="http://schemas.microsoft.com/office/drawing/2014/main" id="{6A2708CB-3735-3B2B-0C9A-06063EE3A54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97843" y="5208344"/>
            <a:ext cx="914400" cy="914400"/>
          </a:xfrm>
          <a:prstGeom prst="rect">
            <a:avLst/>
          </a:prstGeom>
        </p:spPr>
      </p:pic>
      <p:sp>
        <p:nvSpPr>
          <p:cNvPr id="11" name="Title 1">
            <a:extLst>
              <a:ext uri="{FF2B5EF4-FFF2-40B4-BE49-F238E27FC236}">
                <a16:creationId xmlns:a16="http://schemas.microsoft.com/office/drawing/2014/main" id="{F0DE34A2-9028-085F-E63F-26C08EB4D0A1}"/>
              </a:ext>
            </a:extLst>
          </p:cNvPr>
          <p:cNvSpPr txBox="1">
            <a:spLocks/>
          </p:cNvSpPr>
          <p:nvPr/>
        </p:nvSpPr>
        <p:spPr>
          <a:xfrm>
            <a:off x="8074118" y="4836445"/>
            <a:ext cx="10772775" cy="1658198"/>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600" dirty="0"/>
              <a:t>Council Checkpoints</a:t>
            </a:r>
          </a:p>
        </p:txBody>
      </p:sp>
      <p:pic>
        <p:nvPicPr>
          <p:cNvPr id="3" name="Graphic 2" descr="Marker with solid fill">
            <a:extLst>
              <a:ext uri="{FF2B5EF4-FFF2-40B4-BE49-F238E27FC236}">
                <a16:creationId xmlns:a16="http://schemas.microsoft.com/office/drawing/2014/main" id="{80D94320-8439-F307-3C5D-4E3BC58F214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29412" y="2547257"/>
            <a:ext cx="914400" cy="914400"/>
          </a:xfrm>
          <a:prstGeom prst="rect">
            <a:avLst/>
          </a:prstGeom>
        </p:spPr>
      </p:pic>
      <p:pic>
        <p:nvPicPr>
          <p:cNvPr id="5" name="Graphic 4" descr="Marker with solid fill">
            <a:extLst>
              <a:ext uri="{FF2B5EF4-FFF2-40B4-BE49-F238E27FC236}">
                <a16:creationId xmlns:a16="http://schemas.microsoft.com/office/drawing/2014/main" id="{3137F65C-C939-FE9A-559D-A8647DD818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31789" y="2552972"/>
            <a:ext cx="914400" cy="914400"/>
          </a:xfrm>
          <a:prstGeom prst="rect">
            <a:avLst/>
          </a:prstGeom>
        </p:spPr>
      </p:pic>
    </p:spTree>
    <p:extLst>
      <p:ext uri="{BB962C8B-B14F-4D97-AF65-F5344CB8AC3E}">
        <p14:creationId xmlns:p14="http://schemas.microsoft.com/office/powerpoint/2010/main" val="3093035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BA8A144-2E1F-4CD6-8671-0C2DE9A3EBE0}"/>
              </a:ext>
            </a:extLst>
          </p:cNvPr>
          <p:cNvGraphicFramePr>
            <a:graphicFrameLocks noGrp="1"/>
          </p:cNvGraphicFramePr>
          <p:nvPr>
            <p:ph idx="1"/>
            <p:extLst>
              <p:ext uri="{D42A27DB-BD31-4B8C-83A1-F6EECF244321}">
                <p14:modId xmlns:p14="http://schemas.microsoft.com/office/powerpoint/2010/main" val="2123180333"/>
              </p:ext>
            </p:extLst>
          </p:nvPr>
        </p:nvGraphicFramePr>
        <p:xfrm>
          <a:off x="-1998199" y="139848"/>
          <a:ext cx="15540580" cy="5895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83A013DC-3990-E0A1-AEF6-ACAED7ED110F}"/>
              </a:ext>
            </a:extLst>
          </p:cNvPr>
          <p:cNvSpPr>
            <a:spLocks noGrp="1"/>
          </p:cNvSpPr>
          <p:nvPr>
            <p:ph type="title"/>
          </p:nvPr>
        </p:nvSpPr>
        <p:spPr>
          <a:xfrm>
            <a:off x="6497618" y="139848"/>
            <a:ext cx="5282005" cy="4297056"/>
          </a:xfrm>
          <a:solidFill>
            <a:schemeClr val="bg1"/>
          </a:solidFill>
        </p:spPr>
        <p:txBody>
          <a:bodyPr>
            <a:normAutofit/>
          </a:bodyPr>
          <a:lstStyle/>
          <a:p>
            <a:r>
              <a:rPr lang="en-US" sz="6600" b="1" dirty="0"/>
              <a:t>Key Items of Work between Concept &amp; Design</a:t>
            </a:r>
          </a:p>
        </p:txBody>
      </p:sp>
    </p:spTree>
    <p:extLst>
      <p:ext uri="{BB962C8B-B14F-4D97-AF65-F5344CB8AC3E}">
        <p14:creationId xmlns:p14="http://schemas.microsoft.com/office/powerpoint/2010/main" val="4060102447"/>
      </p:ext>
    </p:extLst>
  </p:cSld>
  <p:clrMapOvr>
    <a:masterClrMapping/>
  </p:clrMapOvr>
</p:sld>
</file>

<file path=ppt/theme/theme1.xml><?xml version="1.0" encoding="utf-8"?>
<a:theme xmlns:a="http://schemas.openxmlformats.org/drawingml/2006/main" name="Retrospect">
  <a:themeElements>
    <a:clrScheme name="Custom 26">
      <a:dk1>
        <a:srgbClr val="000000"/>
      </a:dk1>
      <a:lt1>
        <a:sysClr val="window" lastClr="FFFFFF"/>
      </a:lt1>
      <a:dk2>
        <a:srgbClr val="637052"/>
      </a:dk2>
      <a:lt2>
        <a:srgbClr val="CCDDEA"/>
      </a:lt2>
      <a:accent1>
        <a:srgbClr val="000000"/>
      </a:accent1>
      <a:accent2>
        <a:srgbClr val="003399"/>
      </a:accent2>
      <a:accent3>
        <a:srgbClr val="865640"/>
      </a:accent3>
      <a:accent4>
        <a:srgbClr val="3F3F3F"/>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155</TotalTime>
  <Words>1913</Words>
  <Application>Microsoft Office PowerPoint</Application>
  <PresentationFormat>Widescreen</PresentationFormat>
  <Paragraphs>177</Paragraphs>
  <Slides>32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Aptos</vt:lpstr>
      <vt:lpstr>Arial</vt:lpstr>
      <vt:lpstr>Calibri</vt:lpstr>
      <vt:lpstr>Calibri Light</vt:lpstr>
      <vt:lpstr>Open Sans</vt:lpstr>
      <vt:lpstr>Retrospect</vt:lpstr>
      <vt:lpstr>Capital Projects &amp; Right of Way</vt:lpstr>
      <vt:lpstr>Capital Projects in Disaster Recovery</vt:lpstr>
      <vt:lpstr>Capital Projects in Disaster Recovery</vt:lpstr>
      <vt:lpstr>Long Term Recovery Plan</vt:lpstr>
      <vt:lpstr>Transportation Master Plan</vt:lpstr>
      <vt:lpstr>CDBG-DR Infrastructure Funding</vt:lpstr>
      <vt:lpstr>CDBG-DR Action Plan History</vt:lpstr>
      <vt:lpstr>Project Development Process</vt:lpstr>
      <vt:lpstr>Key Items of Work between Concept &amp; Design</vt:lpstr>
      <vt:lpstr>Key Items of Work between Concept &amp; Design</vt:lpstr>
      <vt:lpstr>What is Right of Way?</vt:lpstr>
      <vt:lpstr>What are the different types of ROW?</vt:lpstr>
      <vt:lpstr>What are the different types of ROW?</vt:lpstr>
      <vt:lpstr>What are the different types of ROW?</vt:lpstr>
      <vt:lpstr>What are the different types of ROW?</vt:lpstr>
      <vt:lpstr>How is Right of Way Paid for?</vt:lpstr>
      <vt:lpstr>What is the Scale of Town ROW Needs?</vt:lpstr>
      <vt:lpstr>Is the Town “Taking” Properties?</vt:lpstr>
      <vt:lpstr>What is Eminent Domain?</vt:lpstr>
      <vt:lpstr>Who Administers ROW for the Town?</vt:lpstr>
      <vt:lpstr>What is the Town’s Vision for ROW and the Partnership with the Public?</vt:lpstr>
      <vt:lpstr>What is the Town’s Vision for ROW and the Partnership with the Public?</vt:lpstr>
      <vt:lpstr>PowerPoint Presentation</vt:lpstr>
      <vt:lpstr>The Right of Way Process</vt:lpstr>
      <vt:lpstr>Step 1: Project Flyers</vt:lpstr>
      <vt:lpstr>Step 2: Appraisals and Valuations</vt:lpstr>
      <vt:lpstr>Step 3: Property Owner Meetings</vt:lpstr>
      <vt:lpstr>Step 4: Negotiations</vt:lpstr>
      <vt:lpstr>Step 5: Title &amp; Escrow</vt:lpstr>
      <vt:lpstr>Step 6: Construction</vt:lpstr>
      <vt:lpstr>Next Steps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Mattox, Marc</dc:creator>
  <cp:lastModifiedBy>Mattox, Marc</cp:lastModifiedBy>
  <cp:revision>6</cp:revision>
  <dcterms:created xsi:type="dcterms:W3CDTF">2025-08-12T16:51:54Z</dcterms:created>
  <dcterms:modified xsi:type="dcterms:W3CDTF">2025-08-12T20:54:15Z</dcterms:modified>
</cp:coreProperties>
</file>